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sldIdLst>
    <p:sldId id="709" r:id="rId4"/>
    <p:sldId id="648" r:id="rId6"/>
    <p:sldId id="258" r:id="rId7"/>
    <p:sldId id="257" r:id="rId8"/>
    <p:sldId id="260" r:id="rId9"/>
    <p:sldId id="259" r:id="rId10"/>
    <p:sldId id="261" r:id="rId11"/>
    <p:sldId id="595" r:id="rId12"/>
    <p:sldId id="596" r:id="rId13"/>
    <p:sldId id="598" r:id="rId14"/>
    <p:sldId id="597" r:id="rId15"/>
    <p:sldId id="602" r:id="rId16"/>
    <p:sldId id="599" r:id="rId17"/>
    <p:sldId id="600" r:id="rId18"/>
    <p:sldId id="601" r:id="rId19"/>
    <p:sldId id="262" r:id="rId20"/>
    <p:sldId id="387" r:id="rId21"/>
    <p:sldId id="544" r:id="rId22"/>
    <p:sldId id="306" r:id="rId23"/>
    <p:sldId id="388" r:id="rId24"/>
    <p:sldId id="269" r:id="rId25"/>
    <p:sldId id="307" r:id="rId26"/>
    <p:sldId id="274" r:id="rId27"/>
    <p:sldId id="273" r:id="rId28"/>
    <p:sldId id="389" r:id="rId29"/>
    <p:sldId id="391" r:id="rId30"/>
    <p:sldId id="504" r:id="rId31"/>
    <p:sldId id="392" r:id="rId32"/>
    <p:sldId id="275" r:id="rId33"/>
    <p:sldId id="276" r:id="rId34"/>
    <p:sldId id="277" r:id="rId35"/>
    <p:sldId id="278" r:id="rId36"/>
    <p:sldId id="279" r:id="rId37"/>
    <p:sldId id="308" r:id="rId38"/>
    <p:sldId id="393" r:id="rId39"/>
    <p:sldId id="394" r:id="rId40"/>
    <p:sldId id="280" r:id="rId41"/>
    <p:sldId id="395" r:id="rId42"/>
    <p:sldId id="356" r:id="rId43"/>
    <p:sldId id="309" r:id="rId44"/>
    <p:sldId id="399" r:id="rId45"/>
    <p:sldId id="397" r:id="rId46"/>
    <p:sldId id="398" r:id="rId47"/>
    <p:sldId id="282" r:id="rId48"/>
    <p:sldId id="396" r:id="rId49"/>
    <p:sldId id="357" r:id="rId50"/>
    <p:sldId id="400" r:id="rId51"/>
    <p:sldId id="284" r:id="rId52"/>
    <p:sldId id="285" r:id="rId53"/>
    <p:sldId id="286" r:id="rId54"/>
    <p:sldId id="401" r:id="rId55"/>
    <p:sldId id="287" r:id="rId56"/>
    <p:sldId id="402" r:id="rId57"/>
    <p:sldId id="317" r:id="rId58"/>
    <p:sldId id="292" r:id="rId59"/>
    <p:sldId id="505" r:id="rId60"/>
    <p:sldId id="710" r:id="rId6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E7A960"/>
    <a:srgbClr val="E96913"/>
    <a:srgbClr val="F19659"/>
    <a:srgbClr val="8B3311"/>
    <a:srgbClr val="EC7424"/>
    <a:srgbClr val="EF8945"/>
    <a:srgbClr val="FF3333"/>
    <a:srgbClr val="FF4545"/>
    <a:srgbClr val="E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730" y="82"/>
      </p:cViewPr>
      <p:guideLst>
        <p:guide orient="horz" pos="2160"/>
        <p:guide pos="39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7.emf"/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教学方法：精准的算法</a:t>
            </a:r>
            <a:r>
              <a:rPr lang="en-US" altLang="zh-CN" dirty="0"/>
              <a:t>+</a:t>
            </a:r>
            <a:r>
              <a:rPr lang="zh-CN" altLang="en-US" dirty="0"/>
              <a:t>刻意练习</a:t>
            </a:r>
            <a:endParaRPr lang="en-US" altLang="zh-CN" dirty="0"/>
          </a:p>
          <a:p>
            <a:r>
              <a:rPr lang="zh-CN" altLang="en-US" dirty="0"/>
              <a:t>师资水平的提升</a:t>
            </a:r>
            <a:endParaRPr lang="en-US" altLang="zh-CN" dirty="0"/>
          </a:p>
          <a:p>
            <a:r>
              <a:rPr lang="zh-CN" altLang="en-US" dirty="0"/>
              <a:t>事故单的梳理</a:t>
            </a:r>
            <a:r>
              <a:rPr lang="en-US" altLang="zh-CN" dirty="0"/>
              <a:t>——</a:t>
            </a:r>
            <a:r>
              <a:rPr lang="zh-CN" altLang="en-US" dirty="0"/>
              <a:t>满意度</a:t>
            </a:r>
            <a:endParaRPr lang="en-US" altLang="zh-CN" dirty="0"/>
          </a:p>
          <a:p>
            <a:r>
              <a:rPr lang="zh-CN" altLang="en-US" dirty="0"/>
              <a:t>重修生的关注：阶段重修学生</a:t>
            </a:r>
            <a:endParaRPr lang="en-US" altLang="zh-CN" dirty="0"/>
          </a:p>
          <a:p>
            <a:r>
              <a:rPr lang="zh-CN" altLang="en-US" dirty="0"/>
              <a:t>重点班、重点生</a:t>
            </a:r>
            <a:endParaRPr lang="en-US" altLang="zh-CN" dirty="0"/>
          </a:p>
          <a:p>
            <a:r>
              <a:rPr lang="zh-CN" altLang="en-US" dirty="0"/>
              <a:t>经验分享之后的落地检查：</a:t>
            </a:r>
            <a:endParaRPr lang="en-US" altLang="zh-CN" dirty="0"/>
          </a:p>
          <a:p>
            <a:r>
              <a:rPr lang="zh-CN" altLang="en-US" dirty="0"/>
              <a:t>简历检查</a:t>
            </a:r>
            <a:endParaRPr lang="en-US" altLang="zh-CN" dirty="0"/>
          </a:p>
          <a:p>
            <a:r>
              <a:rPr lang="zh-CN" altLang="en-US" dirty="0"/>
              <a:t>院长各项综合排名，升降级</a:t>
            </a:r>
            <a:endParaRPr lang="en-US" altLang="zh-CN" dirty="0"/>
          </a:p>
          <a:p>
            <a:r>
              <a:rPr lang="zh-CN" altLang="en-US" dirty="0"/>
              <a:t>单项排名</a:t>
            </a:r>
            <a:endParaRPr lang="en-US" altLang="zh-CN" dirty="0"/>
          </a:p>
          <a:p>
            <a:r>
              <a:rPr lang="zh-CN" altLang="en-US" dirty="0"/>
              <a:t>答辩：岗位能力</a:t>
            </a:r>
            <a:endParaRPr lang="en-US" altLang="zh-CN" dirty="0"/>
          </a:p>
          <a:p>
            <a:r>
              <a:rPr lang="zh-CN" altLang="en-US" dirty="0"/>
              <a:t>就业工作：简历审核</a:t>
            </a:r>
            <a:endParaRPr lang="en-US" altLang="zh-CN" dirty="0"/>
          </a:p>
          <a:p>
            <a:r>
              <a:rPr lang="zh-CN" altLang="en-US" dirty="0"/>
              <a:t>就业系统：简历合格率、分析的更精准、模拟面试上平台</a:t>
            </a:r>
            <a:endParaRPr lang="en-US" altLang="zh-CN" dirty="0"/>
          </a:p>
          <a:p>
            <a:r>
              <a:rPr lang="zh-CN" altLang="en-US" dirty="0"/>
              <a:t>董事长</a:t>
            </a:r>
            <a:endParaRPr lang="en-US" altLang="zh-CN" dirty="0"/>
          </a:p>
          <a:p>
            <a:r>
              <a:rPr lang="zh-CN" altLang="en-US" dirty="0"/>
              <a:t>人资对人资：人力资源总监</a:t>
            </a:r>
            <a:endParaRPr lang="en-US" altLang="zh-CN" dirty="0"/>
          </a:p>
          <a:p>
            <a:r>
              <a:rPr lang="zh-CN" altLang="en-US" dirty="0"/>
              <a:t>维护好学生</a:t>
            </a:r>
            <a:endParaRPr lang="en-US" altLang="zh-CN" dirty="0"/>
          </a:p>
          <a:p>
            <a:r>
              <a:rPr lang="zh-CN" altLang="en-US" dirty="0"/>
              <a:t>应届的推动！！！！！！！！！！！！！！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356B3-60DA-4B07-A2A8-EA7AF390C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356B3-60DA-4B07-A2A8-EA7AF390C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D09F4-4CD2-4E7F-ABEF-7DFD95AF27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356B3-60DA-4B07-A2A8-EA7AF390C3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7"/>
          <p:cNvSpPr>
            <a:spLocks noChangeArrowheads="1"/>
          </p:cNvSpPr>
          <p:nvPr userDrawn="1"/>
        </p:nvSpPr>
        <p:spPr bwMode="auto">
          <a:xfrm>
            <a:off x="5545667" y="668867"/>
            <a:ext cx="1037167" cy="1147233"/>
          </a:xfrm>
          <a:custGeom>
            <a:avLst/>
            <a:gdLst>
              <a:gd name="T0" fmla="*/ 0 w 1002535"/>
              <a:gd name="T1" fmla="*/ 859316 h 1123721"/>
              <a:gd name="T2" fmla="*/ 969484 w 1002535"/>
              <a:gd name="T3" fmla="*/ 0 h 1123721"/>
              <a:gd name="T4" fmla="*/ 1002535 w 1002535"/>
              <a:gd name="T5" fmla="*/ 220338 h 1123721"/>
              <a:gd name="T6" fmla="*/ 506776 w 1002535"/>
              <a:gd name="T7" fmla="*/ 1123721 h 1123721"/>
              <a:gd name="T8" fmla="*/ 0 w 1002535"/>
              <a:gd name="T9" fmla="*/ 859316 h 11237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2535"/>
              <a:gd name="T16" fmla="*/ 0 h 1123721"/>
              <a:gd name="T17" fmla="*/ 1002535 w 1002535"/>
              <a:gd name="T18" fmla="*/ 1123721 h 11237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2535" h="1123721">
                <a:moveTo>
                  <a:pt x="0" y="859316"/>
                </a:moveTo>
                <a:lnTo>
                  <a:pt x="969484" y="0"/>
                </a:lnTo>
                <a:lnTo>
                  <a:pt x="1002535" y="220338"/>
                </a:lnTo>
                <a:lnTo>
                  <a:pt x="506776" y="1123721"/>
                </a:lnTo>
                <a:lnTo>
                  <a:pt x="0" y="859316"/>
                </a:lnTo>
                <a:close/>
              </a:path>
            </a:pathLst>
          </a:custGeom>
          <a:solidFill>
            <a:srgbClr val="14B8D4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78"/>
          <p:cNvSpPr>
            <a:spLocks noChangeArrowheads="1"/>
          </p:cNvSpPr>
          <p:nvPr userDrawn="1"/>
        </p:nvSpPr>
        <p:spPr bwMode="auto">
          <a:xfrm>
            <a:off x="6104467" y="694267"/>
            <a:ext cx="1674284" cy="1045633"/>
          </a:xfrm>
          <a:custGeom>
            <a:avLst/>
            <a:gdLst>
              <a:gd name="T0" fmla="*/ 561861 w 1608463"/>
              <a:gd name="T1" fmla="*/ 0 h 1035585"/>
              <a:gd name="T2" fmla="*/ 0 w 1608463"/>
              <a:gd name="T3" fmla="*/ 1035585 h 1035585"/>
              <a:gd name="T4" fmla="*/ 1608463 w 1608463"/>
              <a:gd name="T5" fmla="*/ 859315 h 1035585"/>
              <a:gd name="T6" fmla="*/ 561861 w 1608463"/>
              <a:gd name="T7" fmla="*/ 0 h 1035585"/>
              <a:gd name="T8" fmla="*/ 0 60000 65536"/>
              <a:gd name="T9" fmla="*/ 0 60000 65536"/>
              <a:gd name="T10" fmla="*/ 0 60000 65536"/>
              <a:gd name="T11" fmla="*/ 0 60000 65536"/>
              <a:gd name="T12" fmla="*/ 0 w 1608463"/>
              <a:gd name="T13" fmla="*/ 0 h 1035585"/>
              <a:gd name="T14" fmla="*/ 1608463 w 1608463"/>
              <a:gd name="T15" fmla="*/ 1035585 h 10355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8463" h="1035585">
                <a:moveTo>
                  <a:pt x="561861" y="0"/>
                </a:moveTo>
                <a:lnTo>
                  <a:pt x="0" y="1035585"/>
                </a:lnTo>
                <a:lnTo>
                  <a:pt x="1608463" y="859315"/>
                </a:lnTo>
                <a:lnTo>
                  <a:pt x="561861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任意多边形 38"/>
          <p:cNvSpPr>
            <a:spLocks noChangeArrowheads="1"/>
          </p:cNvSpPr>
          <p:nvPr userDrawn="1"/>
        </p:nvSpPr>
        <p:spPr bwMode="auto">
          <a:xfrm>
            <a:off x="2434167" y="1519767"/>
            <a:ext cx="2269067" cy="848784"/>
          </a:xfrm>
          <a:custGeom>
            <a:avLst/>
            <a:gdLst>
              <a:gd name="T0" fmla="*/ 705079 w 2214390"/>
              <a:gd name="T1" fmla="*/ 165253 h 782197"/>
              <a:gd name="T2" fmla="*/ 2214390 w 2214390"/>
              <a:gd name="T3" fmla="*/ 0 h 782197"/>
              <a:gd name="T4" fmla="*/ 0 w 2214390"/>
              <a:gd name="T5" fmla="*/ 782197 h 782197"/>
              <a:gd name="T6" fmla="*/ 705079 w 2214390"/>
              <a:gd name="T7" fmla="*/ 165253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214390"/>
              <a:gd name="T13" fmla="*/ 0 h 782197"/>
              <a:gd name="T14" fmla="*/ 2214390 w 2214390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14390" h="782197">
                <a:moveTo>
                  <a:pt x="705079" y="165253"/>
                </a:moveTo>
                <a:lnTo>
                  <a:pt x="2214390" y="0"/>
                </a:lnTo>
                <a:lnTo>
                  <a:pt x="0" y="782197"/>
                </a:lnTo>
                <a:lnTo>
                  <a:pt x="705079" y="165253"/>
                </a:lnTo>
                <a:close/>
              </a:path>
            </a:pathLst>
          </a:custGeom>
          <a:solidFill>
            <a:srgbClr val="F8A91A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任意多边形 74"/>
          <p:cNvSpPr>
            <a:spLocks noChangeArrowheads="1"/>
          </p:cNvSpPr>
          <p:nvPr userDrawn="1"/>
        </p:nvSpPr>
        <p:spPr bwMode="auto">
          <a:xfrm>
            <a:off x="4726517" y="1498600"/>
            <a:ext cx="804333" cy="749300"/>
          </a:xfrm>
          <a:custGeom>
            <a:avLst/>
            <a:gdLst>
              <a:gd name="T0" fmla="*/ 0 w 804231"/>
              <a:gd name="T1" fmla="*/ 0 h 749147"/>
              <a:gd name="T2" fmla="*/ 804231 w 804231"/>
              <a:gd name="T3" fmla="*/ 55085 h 749147"/>
              <a:gd name="T4" fmla="*/ 760164 w 804231"/>
              <a:gd name="T5" fmla="*/ 749147 h 749147"/>
              <a:gd name="T6" fmla="*/ 0 w 804231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749147"/>
              <a:gd name="T14" fmla="*/ 804231 w 804231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749147">
                <a:moveTo>
                  <a:pt x="0" y="0"/>
                </a:moveTo>
                <a:lnTo>
                  <a:pt x="804231" y="55085"/>
                </a:lnTo>
                <a:lnTo>
                  <a:pt x="760164" y="749147"/>
                </a:lnTo>
                <a:lnTo>
                  <a:pt x="0" y="0"/>
                </a:lnTo>
                <a:close/>
              </a:path>
            </a:pathLst>
          </a:custGeom>
          <a:solidFill>
            <a:srgbClr val="16B7D3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任意多边形 115"/>
          <p:cNvSpPr>
            <a:spLocks noChangeArrowheads="1"/>
          </p:cNvSpPr>
          <p:nvPr userDrawn="1"/>
        </p:nvSpPr>
        <p:spPr bwMode="auto">
          <a:xfrm>
            <a:off x="10621433" y="-42333"/>
            <a:ext cx="594784" cy="230717"/>
          </a:xfrm>
          <a:custGeom>
            <a:avLst/>
            <a:gdLst>
              <a:gd name="T0" fmla="*/ 0 w 594911"/>
              <a:gd name="T1" fmla="*/ 0 h 187287"/>
              <a:gd name="T2" fmla="*/ 594911 w 594911"/>
              <a:gd name="T3" fmla="*/ 33051 h 187287"/>
              <a:gd name="T4" fmla="*/ 66101 w 594911"/>
              <a:gd name="T5" fmla="*/ 187287 h 187287"/>
              <a:gd name="T6" fmla="*/ 0 w 594911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187287"/>
              <a:gd name="T14" fmla="*/ 594911 w 59491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187287">
                <a:moveTo>
                  <a:pt x="0" y="0"/>
                </a:moveTo>
                <a:lnTo>
                  <a:pt x="594911" y="33051"/>
                </a:lnTo>
                <a:lnTo>
                  <a:pt x="66101" y="187287"/>
                </a:lnTo>
                <a:lnTo>
                  <a:pt x="0" y="0"/>
                </a:lnTo>
                <a:close/>
              </a:path>
            </a:pathLst>
          </a:custGeom>
          <a:solidFill>
            <a:srgbClr val="1CACBD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任意多边形 72"/>
          <p:cNvSpPr>
            <a:spLocks noChangeArrowheads="1"/>
          </p:cNvSpPr>
          <p:nvPr userDrawn="1"/>
        </p:nvSpPr>
        <p:spPr bwMode="auto">
          <a:xfrm>
            <a:off x="5507567" y="2103967"/>
            <a:ext cx="1873251" cy="1532467"/>
          </a:xfrm>
          <a:custGeom>
            <a:avLst/>
            <a:gdLst>
              <a:gd name="T0" fmla="*/ 495759 w 1850834"/>
              <a:gd name="T1" fmla="*/ 0 h 1531344"/>
              <a:gd name="T2" fmla="*/ 0 w 1850834"/>
              <a:gd name="T3" fmla="*/ 462708 h 1531344"/>
              <a:gd name="T4" fmla="*/ 1850834 w 1850834"/>
              <a:gd name="T5" fmla="*/ 1531344 h 1531344"/>
              <a:gd name="T6" fmla="*/ 495759 w 1850834"/>
              <a:gd name="T7" fmla="*/ 0 h 1531344"/>
              <a:gd name="T8" fmla="*/ 0 60000 65536"/>
              <a:gd name="T9" fmla="*/ 0 60000 65536"/>
              <a:gd name="T10" fmla="*/ 0 60000 65536"/>
              <a:gd name="T11" fmla="*/ 0 60000 65536"/>
              <a:gd name="T12" fmla="*/ 0 w 1850834"/>
              <a:gd name="T13" fmla="*/ 0 h 1531344"/>
              <a:gd name="T14" fmla="*/ 1850834 w 1850834"/>
              <a:gd name="T15" fmla="*/ 1531344 h 153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50834" h="1531344">
                <a:moveTo>
                  <a:pt x="495759" y="0"/>
                </a:moveTo>
                <a:lnTo>
                  <a:pt x="0" y="462708"/>
                </a:lnTo>
                <a:lnTo>
                  <a:pt x="1850834" y="1531344"/>
                </a:lnTo>
                <a:lnTo>
                  <a:pt x="495759" y="0"/>
                </a:lnTo>
                <a:close/>
              </a:path>
            </a:pathLst>
          </a:custGeom>
          <a:solidFill>
            <a:srgbClr val="EE403F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任意多边形 80"/>
          <p:cNvSpPr>
            <a:spLocks noChangeArrowheads="1"/>
          </p:cNvSpPr>
          <p:nvPr userDrawn="1"/>
        </p:nvSpPr>
        <p:spPr bwMode="auto">
          <a:xfrm>
            <a:off x="5916084" y="1543051"/>
            <a:ext cx="1860549" cy="804333"/>
          </a:xfrm>
          <a:custGeom>
            <a:avLst/>
            <a:gdLst>
              <a:gd name="T0" fmla="*/ 1718631 w 1718631"/>
              <a:gd name="T1" fmla="*/ 0 h 760164"/>
              <a:gd name="T2" fmla="*/ 275421 w 1718631"/>
              <a:gd name="T3" fmla="*/ 760164 h 760164"/>
              <a:gd name="T4" fmla="*/ 0 w 1718631"/>
              <a:gd name="T5" fmla="*/ 473725 h 760164"/>
              <a:gd name="T6" fmla="*/ 1718631 w 1718631"/>
              <a:gd name="T7" fmla="*/ 0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718631"/>
              <a:gd name="T13" fmla="*/ 0 h 760164"/>
              <a:gd name="T14" fmla="*/ 1718631 w 1718631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18631" h="760164">
                <a:moveTo>
                  <a:pt x="1718631" y="0"/>
                </a:moveTo>
                <a:lnTo>
                  <a:pt x="275421" y="760164"/>
                </a:lnTo>
                <a:lnTo>
                  <a:pt x="0" y="473725"/>
                </a:lnTo>
                <a:lnTo>
                  <a:pt x="1718631" y="0"/>
                </a:lnTo>
                <a:close/>
              </a:path>
            </a:pathLst>
          </a:custGeom>
          <a:solidFill>
            <a:srgbClr val="C12032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任意多边形 53"/>
          <p:cNvSpPr>
            <a:spLocks noChangeArrowheads="1"/>
          </p:cNvSpPr>
          <p:nvPr userDrawn="1"/>
        </p:nvSpPr>
        <p:spPr bwMode="auto">
          <a:xfrm rot="260233">
            <a:off x="3526367" y="2722033"/>
            <a:ext cx="774700" cy="400051"/>
          </a:xfrm>
          <a:custGeom>
            <a:avLst/>
            <a:gdLst>
              <a:gd name="T0" fmla="*/ 727113 w 727113"/>
              <a:gd name="T1" fmla="*/ 0 h 352539"/>
              <a:gd name="T2" fmla="*/ 0 w 727113"/>
              <a:gd name="T3" fmla="*/ 308472 h 352539"/>
              <a:gd name="T4" fmla="*/ 462709 w 727113"/>
              <a:gd name="T5" fmla="*/ 352539 h 352539"/>
              <a:gd name="T6" fmla="*/ 727113 w 727113"/>
              <a:gd name="T7" fmla="*/ 0 h 352539"/>
              <a:gd name="T8" fmla="*/ 0 60000 65536"/>
              <a:gd name="T9" fmla="*/ 0 60000 65536"/>
              <a:gd name="T10" fmla="*/ 0 60000 65536"/>
              <a:gd name="T11" fmla="*/ 0 60000 65536"/>
              <a:gd name="T12" fmla="*/ 0 w 727113"/>
              <a:gd name="T13" fmla="*/ 0 h 352539"/>
              <a:gd name="T14" fmla="*/ 727113 w 727113"/>
              <a:gd name="T15" fmla="*/ 352539 h 3525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7113" h="352539">
                <a:moveTo>
                  <a:pt x="727113" y="0"/>
                </a:moveTo>
                <a:lnTo>
                  <a:pt x="0" y="308472"/>
                </a:lnTo>
                <a:lnTo>
                  <a:pt x="462709" y="352539"/>
                </a:lnTo>
                <a:lnTo>
                  <a:pt x="727113" y="0"/>
                </a:lnTo>
                <a:close/>
              </a:path>
            </a:pathLst>
          </a:custGeom>
          <a:solidFill>
            <a:srgbClr val="FFB915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任意多边形 117"/>
          <p:cNvSpPr>
            <a:spLocks noChangeArrowheads="1"/>
          </p:cNvSpPr>
          <p:nvPr userDrawn="1"/>
        </p:nvSpPr>
        <p:spPr bwMode="auto">
          <a:xfrm>
            <a:off x="7799917" y="1784351"/>
            <a:ext cx="552449" cy="594783"/>
          </a:xfrm>
          <a:custGeom>
            <a:avLst/>
            <a:gdLst>
              <a:gd name="T0" fmla="*/ 550843 w 550843"/>
              <a:gd name="T1" fmla="*/ 0 h 594911"/>
              <a:gd name="T2" fmla="*/ 319489 w 550843"/>
              <a:gd name="T3" fmla="*/ 594911 h 594911"/>
              <a:gd name="T4" fmla="*/ 0 w 550843"/>
              <a:gd name="T5" fmla="*/ 583894 h 594911"/>
              <a:gd name="T6" fmla="*/ 550843 w 550843"/>
              <a:gd name="T7" fmla="*/ 0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594911"/>
              <a:gd name="T14" fmla="*/ 550843 w 55084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594911">
                <a:moveTo>
                  <a:pt x="550843" y="0"/>
                </a:moveTo>
                <a:lnTo>
                  <a:pt x="319489" y="594911"/>
                </a:lnTo>
                <a:lnTo>
                  <a:pt x="0" y="583894"/>
                </a:lnTo>
                <a:lnTo>
                  <a:pt x="550843" y="0"/>
                </a:lnTo>
                <a:close/>
              </a:path>
            </a:pathLst>
          </a:custGeom>
          <a:solidFill>
            <a:srgbClr val="0AAABF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任意多边形 104"/>
          <p:cNvSpPr>
            <a:spLocks noChangeArrowheads="1"/>
          </p:cNvSpPr>
          <p:nvPr userDrawn="1"/>
        </p:nvSpPr>
        <p:spPr bwMode="auto">
          <a:xfrm>
            <a:off x="7933267" y="1794933"/>
            <a:ext cx="427567" cy="177800"/>
          </a:xfrm>
          <a:custGeom>
            <a:avLst/>
            <a:gdLst>
              <a:gd name="T0" fmla="*/ 132202 w 396607"/>
              <a:gd name="T1" fmla="*/ 0 h 187287"/>
              <a:gd name="T2" fmla="*/ 396607 w 396607"/>
              <a:gd name="T3" fmla="*/ 22034 h 187287"/>
              <a:gd name="T4" fmla="*/ 0 w 396607"/>
              <a:gd name="T5" fmla="*/ 187287 h 187287"/>
              <a:gd name="T6" fmla="*/ 132202 w 396607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396607"/>
              <a:gd name="T13" fmla="*/ 0 h 187287"/>
              <a:gd name="T14" fmla="*/ 396607 w 396607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6607" h="187287">
                <a:moveTo>
                  <a:pt x="132202" y="0"/>
                </a:moveTo>
                <a:lnTo>
                  <a:pt x="396607" y="22034"/>
                </a:lnTo>
                <a:lnTo>
                  <a:pt x="0" y="187287"/>
                </a:lnTo>
                <a:lnTo>
                  <a:pt x="132202" y="0"/>
                </a:lnTo>
                <a:close/>
              </a:path>
            </a:pathLst>
          </a:custGeom>
          <a:solidFill>
            <a:srgbClr val="0A9FB6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102"/>
          <p:cNvSpPr>
            <a:spLocks noChangeArrowheads="1"/>
          </p:cNvSpPr>
          <p:nvPr userDrawn="1"/>
        </p:nvSpPr>
        <p:spPr bwMode="auto">
          <a:xfrm>
            <a:off x="7666567" y="1485900"/>
            <a:ext cx="762000" cy="440267"/>
          </a:xfrm>
          <a:custGeom>
            <a:avLst/>
            <a:gdLst>
              <a:gd name="T0" fmla="*/ 0 w 661012"/>
              <a:gd name="T1" fmla="*/ 132202 h 407624"/>
              <a:gd name="T2" fmla="*/ 661012 w 661012"/>
              <a:gd name="T3" fmla="*/ 0 h 407624"/>
              <a:gd name="T4" fmla="*/ 264405 w 661012"/>
              <a:gd name="T5" fmla="*/ 407624 h 407624"/>
              <a:gd name="T6" fmla="*/ 0 w 661012"/>
              <a:gd name="T7" fmla="*/ 132202 h 407624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407624"/>
              <a:gd name="T14" fmla="*/ 661012 w 661012"/>
              <a:gd name="T15" fmla="*/ 407624 h 40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407624">
                <a:moveTo>
                  <a:pt x="0" y="132202"/>
                </a:moveTo>
                <a:lnTo>
                  <a:pt x="661012" y="0"/>
                </a:lnTo>
                <a:lnTo>
                  <a:pt x="264405" y="407624"/>
                </a:lnTo>
                <a:lnTo>
                  <a:pt x="0" y="132202"/>
                </a:lnTo>
                <a:close/>
              </a:path>
            </a:pathLst>
          </a:custGeom>
          <a:solidFill>
            <a:srgbClr val="E8213F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97"/>
          <p:cNvSpPr>
            <a:spLocks noChangeArrowheads="1"/>
          </p:cNvSpPr>
          <p:nvPr userDrawn="1"/>
        </p:nvSpPr>
        <p:spPr bwMode="auto">
          <a:xfrm>
            <a:off x="7315200" y="351367"/>
            <a:ext cx="673100" cy="1178984"/>
          </a:xfrm>
          <a:custGeom>
            <a:avLst/>
            <a:gdLst>
              <a:gd name="T0" fmla="*/ 0 w 649995"/>
              <a:gd name="T1" fmla="*/ 594911 h 1178805"/>
              <a:gd name="T2" fmla="*/ 649995 w 649995"/>
              <a:gd name="T3" fmla="*/ 0 h 1178805"/>
              <a:gd name="T4" fmla="*/ 385590 w 649995"/>
              <a:gd name="T5" fmla="*/ 1178805 h 1178805"/>
              <a:gd name="T6" fmla="*/ 0 w 649995"/>
              <a:gd name="T7" fmla="*/ 594911 h 1178805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1178805"/>
              <a:gd name="T14" fmla="*/ 649995 w 649995"/>
              <a:gd name="T15" fmla="*/ 1178805 h 1178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1178805">
                <a:moveTo>
                  <a:pt x="0" y="594911"/>
                </a:moveTo>
                <a:lnTo>
                  <a:pt x="649995" y="0"/>
                </a:lnTo>
                <a:lnTo>
                  <a:pt x="385590" y="1178805"/>
                </a:lnTo>
                <a:lnTo>
                  <a:pt x="0" y="594911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任意多边形 71"/>
          <p:cNvSpPr>
            <a:spLocks noChangeArrowheads="1"/>
          </p:cNvSpPr>
          <p:nvPr userDrawn="1"/>
        </p:nvSpPr>
        <p:spPr bwMode="auto">
          <a:xfrm>
            <a:off x="5530851" y="2567517"/>
            <a:ext cx="1849967" cy="1068916"/>
          </a:xfrm>
          <a:custGeom>
            <a:avLst/>
            <a:gdLst>
              <a:gd name="T0" fmla="*/ 0 w 1806767"/>
              <a:gd name="T1" fmla="*/ 0 h 1046602"/>
              <a:gd name="T2" fmla="*/ 1806767 w 1806767"/>
              <a:gd name="T3" fmla="*/ 1046602 h 1046602"/>
              <a:gd name="T4" fmla="*/ 11017 w 1806767"/>
              <a:gd name="T5" fmla="*/ 738130 h 1046602"/>
              <a:gd name="T6" fmla="*/ 0 w 1806767"/>
              <a:gd name="T7" fmla="*/ 0 h 1046602"/>
              <a:gd name="T8" fmla="*/ 0 60000 65536"/>
              <a:gd name="T9" fmla="*/ 0 60000 65536"/>
              <a:gd name="T10" fmla="*/ 0 60000 65536"/>
              <a:gd name="T11" fmla="*/ 0 60000 65536"/>
              <a:gd name="T12" fmla="*/ 0 w 1806767"/>
              <a:gd name="T13" fmla="*/ 0 h 1046602"/>
              <a:gd name="T14" fmla="*/ 1806767 w 1806767"/>
              <a:gd name="T15" fmla="*/ 1046602 h 10466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6767" h="1046602">
                <a:moveTo>
                  <a:pt x="0" y="0"/>
                </a:moveTo>
                <a:lnTo>
                  <a:pt x="1806767" y="1046602"/>
                </a:lnTo>
                <a:lnTo>
                  <a:pt x="11017" y="738130"/>
                </a:lnTo>
                <a:lnTo>
                  <a:pt x="0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任意多边形 30"/>
          <p:cNvSpPr>
            <a:spLocks noChangeArrowheads="1"/>
          </p:cNvSpPr>
          <p:nvPr userDrawn="1"/>
        </p:nvSpPr>
        <p:spPr bwMode="auto">
          <a:xfrm>
            <a:off x="330200" y="4715933"/>
            <a:ext cx="1155700" cy="694267"/>
          </a:xfrm>
          <a:custGeom>
            <a:avLst/>
            <a:gdLst>
              <a:gd name="T0" fmla="*/ 0 w 1156771"/>
              <a:gd name="T1" fmla="*/ 143219 h 694063"/>
              <a:gd name="T2" fmla="*/ 1156771 w 1156771"/>
              <a:gd name="T3" fmla="*/ 0 h 694063"/>
              <a:gd name="T4" fmla="*/ 506776 w 1156771"/>
              <a:gd name="T5" fmla="*/ 694063 h 694063"/>
              <a:gd name="T6" fmla="*/ 0 w 1156771"/>
              <a:gd name="T7" fmla="*/ 143219 h 694063"/>
              <a:gd name="T8" fmla="*/ 0 60000 65536"/>
              <a:gd name="T9" fmla="*/ 0 60000 65536"/>
              <a:gd name="T10" fmla="*/ 0 60000 65536"/>
              <a:gd name="T11" fmla="*/ 0 60000 65536"/>
              <a:gd name="T12" fmla="*/ 0 w 1156771"/>
              <a:gd name="T13" fmla="*/ 0 h 694063"/>
              <a:gd name="T14" fmla="*/ 1156771 w 1156771"/>
              <a:gd name="T15" fmla="*/ 694063 h 6940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771" h="694063">
                <a:moveTo>
                  <a:pt x="0" y="143219"/>
                </a:moveTo>
                <a:lnTo>
                  <a:pt x="1156771" y="0"/>
                </a:lnTo>
                <a:lnTo>
                  <a:pt x="506776" y="694063"/>
                </a:lnTo>
                <a:lnTo>
                  <a:pt x="0" y="143219"/>
                </a:lnTo>
                <a:close/>
              </a:path>
            </a:pathLst>
          </a:custGeom>
          <a:solidFill>
            <a:srgbClr val="E9253B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任意多边形 58"/>
          <p:cNvSpPr>
            <a:spLocks noChangeArrowheads="1"/>
          </p:cNvSpPr>
          <p:nvPr userDrawn="1"/>
        </p:nvSpPr>
        <p:spPr bwMode="auto">
          <a:xfrm>
            <a:off x="4108451" y="3393017"/>
            <a:ext cx="1289049" cy="353483"/>
          </a:xfrm>
          <a:custGeom>
            <a:avLst/>
            <a:gdLst>
              <a:gd name="T0" fmla="*/ 0 w 1288973"/>
              <a:gd name="T1" fmla="*/ 264405 h 319489"/>
              <a:gd name="T2" fmla="*/ 1288973 w 1288973"/>
              <a:gd name="T3" fmla="*/ 319489 h 319489"/>
              <a:gd name="T4" fmla="*/ 1079653 w 1288973"/>
              <a:gd name="T5" fmla="*/ 0 h 319489"/>
              <a:gd name="T6" fmla="*/ 0 w 1288973"/>
              <a:gd name="T7" fmla="*/ 264405 h 319489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19489"/>
              <a:gd name="T14" fmla="*/ 1288973 w 1288973"/>
              <a:gd name="T15" fmla="*/ 319489 h 319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19489">
                <a:moveTo>
                  <a:pt x="0" y="264405"/>
                </a:moveTo>
                <a:lnTo>
                  <a:pt x="1288973" y="319489"/>
                </a:lnTo>
                <a:lnTo>
                  <a:pt x="1079653" y="0"/>
                </a:lnTo>
                <a:lnTo>
                  <a:pt x="0" y="264405"/>
                </a:lnTo>
                <a:close/>
              </a:path>
            </a:pathLst>
          </a:custGeom>
          <a:solidFill>
            <a:srgbClr val="0E8B9C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任意多边形 55"/>
          <p:cNvSpPr>
            <a:spLocks noChangeArrowheads="1"/>
          </p:cNvSpPr>
          <p:nvPr userDrawn="1"/>
        </p:nvSpPr>
        <p:spPr bwMode="auto">
          <a:xfrm>
            <a:off x="3998384" y="2798233"/>
            <a:ext cx="1576916" cy="550333"/>
          </a:xfrm>
          <a:custGeom>
            <a:avLst/>
            <a:gdLst>
              <a:gd name="T0" fmla="*/ 0 w 1575412"/>
              <a:gd name="T1" fmla="*/ 341523 h 550844"/>
              <a:gd name="T2" fmla="*/ 1575412 w 1575412"/>
              <a:gd name="T3" fmla="*/ 550844 h 550844"/>
              <a:gd name="T4" fmla="*/ 253388 w 1575412"/>
              <a:gd name="T5" fmla="*/ 0 h 550844"/>
              <a:gd name="T6" fmla="*/ 0 w 1575412"/>
              <a:gd name="T7" fmla="*/ 341523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575412"/>
              <a:gd name="T13" fmla="*/ 0 h 550844"/>
              <a:gd name="T14" fmla="*/ 1575412 w 1575412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5412" h="550844">
                <a:moveTo>
                  <a:pt x="0" y="341523"/>
                </a:moveTo>
                <a:lnTo>
                  <a:pt x="1575412" y="550844"/>
                </a:lnTo>
                <a:lnTo>
                  <a:pt x="253388" y="0"/>
                </a:lnTo>
                <a:lnTo>
                  <a:pt x="0" y="341523"/>
                </a:lnTo>
                <a:close/>
              </a:path>
            </a:pathLst>
          </a:custGeom>
          <a:solidFill>
            <a:srgbClr val="F59220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任意多边形 56"/>
          <p:cNvSpPr>
            <a:spLocks noChangeArrowheads="1"/>
          </p:cNvSpPr>
          <p:nvPr userDrawn="1"/>
        </p:nvSpPr>
        <p:spPr bwMode="auto">
          <a:xfrm>
            <a:off x="4142317" y="2523067"/>
            <a:ext cx="1411816" cy="825500"/>
          </a:xfrm>
          <a:custGeom>
            <a:avLst/>
            <a:gdLst>
              <a:gd name="T0" fmla="*/ 0 w 1311007"/>
              <a:gd name="T1" fmla="*/ 220337 h 782198"/>
              <a:gd name="T2" fmla="*/ 1311007 w 1311007"/>
              <a:gd name="T3" fmla="*/ 782198 h 782198"/>
              <a:gd name="T4" fmla="*/ 1288973 w 1311007"/>
              <a:gd name="T5" fmla="*/ 0 h 782198"/>
              <a:gd name="T6" fmla="*/ 0 w 1311007"/>
              <a:gd name="T7" fmla="*/ 220337 h 782198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782198"/>
              <a:gd name="T14" fmla="*/ 1311007 w 1311007"/>
              <a:gd name="T15" fmla="*/ 782198 h 7821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782198">
                <a:moveTo>
                  <a:pt x="0" y="220337"/>
                </a:moveTo>
                <a:lnTo>
                  <a:pt x="1311007" y="782198"/>
                </a:lnTo>
                <a:lnTo>
                  <a:pt x="1288973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E97923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任意多边形 69"/>
          <p:cNvSpPr>
            <a:spLocks noChangeArrowheads="1"/>
          </p:cNvSpPr>
          <p:nvPr userDrawn="1"/>
        </p:nvSpPr>
        <p:spPr bwMode="auto">
          <a:xfrm>
            <a:off x="6170084" y="3382433"/>
            <a:ext cx="1166283" cy="340784"/>
          </a:xfrm>
          <a:custGeom>
            <a:avLst/>
            <a:gdLst>
              <a:gd name="T0" fmla="*/ 0 w 1134738"/>
              <a:gd name="T1" fmla="*/ 0 h 308472"/>
              <a:gd name="T2" fmla="*/ 1134738 w 1134738"/>
              <a:gd name="T3" fmla="*/ 220337 h 308472"/>
              <a:gd name="T4" fmla="*/ 1013552 w 1134738"/>
              <a:gd name="T5" fmla="*/ 308472 h 308472"/>
              <a:gd name="T6" fmla="*/ 0 w 1134738"/>
              <a:gd name="T7" fmla="*/ 0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308472"/>
              <a:gd name="T14" fmla="*/ 1134738 w 1134738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308472">
                <a:moveTo>
                  <a:pt x="0" y="0"/>
                </a:moveTo>
                <a:lnTo>
                  <a:pt x="1134738" y="220337"/>
                </a:lnTo>
                <a:lnTo>
                  <a:pt x="1013552" y="308472"/>
                </a:lnTo>
                <a:lnTo>
                  <a:pt x="0" y="0"/>
                </a:lnTo>
                <a:close/>
              </a:path>
            </a:pathLst>
          </a:custGeom>
          <a:solidFill>
            <a:srgbClr val="1699D2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44"/>
          <p:cNvSpPr>
            <a:spLocks noChangeArrowheads="1"/>
          </p:cNvSpPr>
          <p:nvPr userDrawn="1"/>
        </p:nvSpPr>
        <p:spPr bwMode="auto">
          <a:xfrm>
            <a:off x="4152900" y="1464733"/>
            <a:ext cx="607484" cy="848784"/>
          </a:xfrm>
          <a:custGeom>
            <a:avLst/>
            <a:gdLst>
              <a:gd name="T0" fmla="*/ 0 w 528810"/>
              <a:gd name="T1" fmla="*/ 793215 h 793215"/>
              <a:gd name="T2" fmla="*/ 462709 w 528810"/>
              <a:gd name="T3" fmla="*/ 506776 h 793215"/>
              <a:gd name="T4" fmla="*/ 528810 w 528810"/>
              <a:gd name="T5" fmla="*/ 0 h 793215"/>
              <a:gd name="T6" fmla="*/ 0 w 528810"/>
              <a:gd name="T7" fmla="*/ 793215 h 793215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793215"/>
              <a:gd name="T14" fmla="*/ 528810 w 528810"/>
              <a:gd name="T15" fmla="*/ 793215 h 7932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793215">
                <a:moveTo>
                  <a:pt x="0" y="793215"/>
                </a:moveTo>
                <a:lnTo>
                  <a:pt x="462709" y="506776"/>
                </a:lnTo>
                <a:lnTo>
                  <a:pt x="528810" y="0"/>
                </a:lnTo>
                <a:lnTo>
                  <a:pt x="0" y="793215"/>
                </a:lnTo>
                <a:close/>
              </a:path>
            </a:pathLst>
          </a:custGeom>
          <a:solidFill>
            <a:srgbClr val="40C6DD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任意多边形 101"/>
          <p:cNvSpPr>
            <a:spLocks noChangeArrowheads="1"/>
          </p:cNvSpPr>
          <p:nvPr userDrawn="1"/>
        </p:nvSpPr>
        <p:spPr bwMode="auto">
          <a:xfrm>
            <a:off x="7416800" y="1528233"/>
            <a:ext cx="618067" cy="518584"/>
          </a:xfrm>
          <a:custGeom>
            <a:avLst/>
            <a:gdLst>
              <a:gd name="T0" fmla="*/ 242371 w 594911"/>
              <a:gd name="T1" fmla="*/ 0 h 440675"/>
              <a:gd name="T2" fmla="*/ 594911 w 594911"/>
              <a:gd name="T3" fmla="*/ 330506 h 440675"/>
              <a:gd name="T4" fmla="*/ 0 w 594911"/>
              <a:gd name="T5" fmla="*/ 440675 h 440675"/>
              <a:gd name="T6" fmla="*/ 242371 w 594911"/>
              <a:gd name="T7" fmla="*/ 0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440675"/>
              <a:gd name="T14" fmla="*/ 594911 w 594911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440675">
                <a:moveTo>
                  <a:pt x="242371" y="0"/>
                </a:moveTo>
                <a:lnTo>
                  <a:pt x="594911" y="330506"/>
                </a:lnTo>
                <a:lnTo>
                  <a:pt x="0" y="440675"/>
                </a:lnTo>
                <a:lnTo>
                  <a:pt x="242371" y="0"/>
                </a:lnTo>
                <a:close/>
              </a:path>
            </a:pathLst>
          </a:custGeom>
          <a:solidFill>
            <a:srgbClr val="C0203B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109"/>
          <p:cNvSpPr>
            <a:spLocks noChangeArrowheads="1"/>
          </p:cNvSpPr>
          <p:nvPr userDrawn="1"/>
        </p:nvSpPr>
        <p:spPr bwMode="auto">
          <a:xfrm>
            <a:off x="7666567" y="1477433"/>
            <a:ext cx="804333" cy="173567"/>
          </a:xfrm>
          <a:custGeom>
            <a:avLst/>
            <a:gdLst>
              <a:gd name="T0" fmla="*/ 0 w 738131"/>
              <a:gd name="T1" fmla="*/ 55085 h 187287"/>
              <a:gd name="T2" fmla="*/ 738131 w 738131"/>
              <a:gd name="T3" fmla="*/ 0 h 187287"/>
              <a:gd name="T4" fmla="*/ 77119 w 738131"/>
              <a:gd name="T5" fmla="*/ 187287 h 187287"/>
              <a:gd name="T6" fmla="*/ 0 w 738131"/>
              <a:gd name="T7" fmla="*/ 55085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738131"/>
              <a:gd name="T13" fmla="*/ 0 h 187287"/>
              <a:gd name="T14" fmla="*/ 738131 w 73813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8131" h="187287">
                <a:moveTo>
                  <a:pt x="0" y="55085"/>
                </a:moveTo>
                <a:lnTo>
                  <a:pt x="738131" y="0"/>
                </a:lnTo>
                <a:lnTo>
                  <a:pt x="77119" y="187287"/>
                </a:lnTo>
                <a:lnTo>
                  <a:pt x="0" y="55085"/>
                </a:lnTo>
                <a:close/>
              </a:path>
            </a:pathLst>
          </a:custGeom>
          <a:solidFill>
            <a:srgbClr val="440C1E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" name="任意多边形 89"/>
          <p:cNvSpPr>
            <a:spLocks noChangeArrowheads="1"/>
          </p:cNvSpPr>
          <p:nvPr userDrawn="1"/>
        </p:nvSpPr>
        <p:spPr bwMode="auto">
          <a:xfrm>
            <a:off x="6940551" y="2357967"/>
            <a:ext cx="1189567" cy="990600"/>
          </a:xfrm>
          <a:custGeom>
            <a:avLst/>
            <a:gdLst>
              <a:gd name="T0" fmla="*/ 1189822 w 1189822"/>
              <a:gd name="T1" fmla="*/ 0 h 991518"/>
              <a:gd name="T2" fmla="*/ 286439 w 1189822"/>
              <a:gd name="T3" fmla="*/ 991518 h 991518"/>
              <a:gd name="T4" fmla="*/ 0 w 1189822"/>
              <a:gd name="T5" fmla="*/ 220338 h 991518"/>
              <a:gd name="T6" fmla="*/ 1189822 w 1189822"/>
              <a:gd name="T7" fmla="*/ 0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189822"/>
              <a:gd name="T13" fmla="*/ 0 h 991518"/>
              <a:gd name="T14" fmla="*/ 1189822 w 1189822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9822" h="991518">
                <a:moveTo>
                  <a:pt x="1189822" y="0"/>
                </a:moveTo>
                <a:lnTo>
                  <a:pt x="286439" y="991518"/>
                </a:lnTo>
                <a:lnTo>
                  <a:pt x="0" y="220338"/>
                </a:lnTo>
                <a:lnTo>
                  <a:pt x="1189822" y="0"/>
                </a:lnTo>
                <a:close/>
              </a:path>
            </a:pathLst>
          </a:custGeom>
          <a:solidFill>
            <a:srgbClr val="04A7CA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任意多边形 85"/>
          <p:cNvSpPr>
            <a:spLocks noChangeArrowheads="1"/>
          </p:cNvSpPr>
          <p:nvPr userDrawn="1"/>
        </p:nvSpPr>
        <p:spPr bwMode="auto">
          <a:xfrm>
            <a:off x="6642100" y="2302933"/>
            <a:ext cx="342900" cy="508000"/>
          </a:xfrm>
          <a:custGeom>
            <a:avLst/>
            <a:gdLst>
              <a:gd name="T0" fmla="*/ 253388 w 319489"/>
              <a:gd name="T1" fmla="*/ 0 h 440674"/>
              <a:gd name="T2" fmla="*/ 319489 w 319489"/>
              <a:gd name="T3" fmla="*/ 308472 h 440674"/>
              <a:gd name="T4" fmla="*/ 0 w 319489"/>
              <a:gd name="T5" fmla="*/ 440674 h 440674"/>
              <a:gd name="T6" fmla="*/ 253388 w 319489"/>
              <a:gd name="T7" fmla="*/ 0 h 440674"/>
              <a:gd name="T8" fmla="*/ 0 60000 65536"/>
              <a:gd name="T9" fmla="*/ 0 60000 65536"/>
              <a:gd name="T10" fmla="*/ 0 60000 65536"/>
              <a:gd name="T11" fmla="*/ 0 60000 65536"/>
              <a:gd name="T12" fmla="*/ 0 w 319489"/>
              <a:gd name="T13" fmla="*/ 0 h 440674"/>
              <a:gd name="T14" fmla="*/ 319489 w 319489"/>
              <a:gd name="T15" fmla="*/ 440674 h 4406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9489" h="440674">
                <a:moveTo>
                  <a:pt x="253388" y="0"/>
                </a:moveTo>
                <a:lnTo>
                  <a:pt x="319489" y="308472"/>
                </a:lnTo>
                <a:lnTo>
                  <a:pt x="0" y="440674"/>
                </a:lnTo>
                <a:lnTo>
                  <a:pt x="253388" y="0"/>
                </a:lnTo>
                <a:close/>
              </a:path>
            </a:pathLst>
          </a:custGeom>
          <a:solidFill>
            <a:srgbClr val="178FA5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任意多边形 96"/>
          <p:cNvSpPr>
            <a:spLocks noChangeArrowheads="1"/>
          </p:cNvSpPr>
          <p:nvPr userDrawn="1"/>
        </p:nvSpPr>
        <p:spPr bwMode="auto">
          <a:xfrm>
            <a:off x="7073900" y="374651"/>
            <a:ext cx="891117" cy="594783"/>
          </a:xfrm>
          <a:custGeom>
            <a:avLst/>
            <a:gdLst>
              <a:gd name="T0" fmla="*/ 0 w 804231"/>
              <a:gd name="T1" fmla="*/ 187286 h 561860"/>
              <a:gd name="T2" fmla="*/ 804231 w 804231"/>
              <a:gd name="T3" fmla="*/ 0 h 561860"/>
              <a:gd name="T4" fmla="*/ 220337 w 804231"/>
              <a:gd name="T5" fmla="*/ 561860 h 561860"/>
              <a:gd name="T6" fmla="*/ 0 w 804231"/>
              <a:gd name="T7" fmla="*/ 187286 h 561860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561860"/>
              <a:gd name="T14" fmla="*/ 804231 w 804231"/>
              <a:gd name="T15" fmla="*/ 561860 h 5618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561860">
                <a:moveTo>
                  <a:pt x="0" y="187286"/>
                </a:moveTo>
                <a:lnTo>
                  <a:pt x="804231" y="0"/>
                </a:lnTo>
                <a:lnTo>
                  <a:pt x="220337" y="561860"/>
                </a:lnTo>
                <a:lnTo>
                  <a:pt x="0" y="187286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任意多边形 67"/>
          <p:cNvSpPr>
            <a:spLocks noChangeArrowheads="1"/>
          </p:cNvSpPr>
          <p:nvPr userDrawn="1"/>
        </p:nvSpPr>
        <p:spPr bwMode="auto">
          <a:xfrm>
            <a:off x="5960533" y="3767667"/>
            <a:ext cx="209551" cy="131233"/>
          </a:xfrm>
          <a:custGeom>
            <a:avLst/>
            <a:gdLst>
              <a:gd name="T0" fmla="*/ 0 w 209321"/>
              <a:gd name="T1" fmla="*/ 88135 h 132202"/>
              <a:gd name="T2" fmla="*/ 209321 w 209321"/>
              <a:gd name="T3" fmla="*/ 132202 h 132202"/>
              <a:gd name="T4" fmla="*/ 132203 w 209321"/>
              <a:gd name="T5" fmla="*/ 0 h 132202"/>
              <a:gd name="T6" fmla="*/ 0 w 209321"/>
              <a:gd name="T7" fmla="*/ 88135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09321"/>
              <a:gd name="T13" fmla="*/ 0 h 132202"/>
              <a:gd name="T14" fmla="*/ 209321 w 209321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9321" h="132202">
                <a:moveTo>
                  <a:pt x="0" y="88135"/>
                </a:moveTo>
                <a:lnTo>
                  <a:pt x="209321" y="132202"/>
                </a:lnTo>
                <a:lnTo>
                  <a:pt x="132203" y="0"/>
                </a:lnTo>
                <a:lnTo>
                  <a:pt x="0" y="88135"/>
                </a:lnTo>
                <a:close/>
              </a:path>
            </a:pathLst>
          </a:custGeom>
          <a:solidFill>
            <a:srgbClr val="1076A6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任意多边形 70"/>
          <p:cNvSpPr>
            <a:spLocks noChangeArrowheads="1"/>
          </p:cNvSpPr>
          <p:nvPr userDrawn="1"/>
        </p:nvSpPr>
        <p:spPr bwMode="auto">
          <a:xfrm>
            <a:off x="7226300" y="3623733"/>
            <a:ext cx="264584" cy="99484"/>
          </a:xfrm>
          <a:custGeom>
            <a:avLst/>
            <a:gdLst>
              <a:gd name="T0" fmla="*/ 88135 w 253388"/>
              <a:gd name="T1" fmla="*/ 0 h 110168"/>
              <a:gd name="T2" fmla="*/ 0 w 253388"/>
              <a:gd name="T3" fmla="*/ 99151 h 110168"/>
              <a:gd name="T4" fmla="*/ 253388 w 253388"/>
              <a:gd name="T5" fmla="*/ 110168 h 110168"/>
              <a:gd name="T6" fmla="*/ 88135 w 253388"/>
              <a:gd name="T7" fmla="*/ 0 h 110168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110168"/>
              <a:gd name="T14" fmla="*/ 253388 w 253388"/>
              <a:gd name="T15" fmla="*/ 110168 h 110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110168">
                <a:moveTo>
                  <a:pt x="88135" y="0"/>
                </a:moveTo>
                <a:lnTo>
                  <a:pt x="0" y="99151"/>
                </a:lnTo>
                <a:lnTo>
                  <a:pt x="253388" y="110168"/>
                </a:lnTo>
                <a:lnTo>
                  <a:pt x="88135" y="0"/>
                </a:lnTo>
                <a:close/>
              </a:path>
            </a:pathLst>
          </a:custGeom>
          <a:solidFill>
            <a:srgbClr val="125D6E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任意多边形 75"/>
          <p:cNvSpPr>
            <a:spLocks noChangeArrowheads="1"/>
          </p:cNvSpPr>
          <p:nvPr userDrawn="1"/>
        </p:nvSpPr>
        <p:spPr bwMode="auto">
          <a:xfrm>
            <a:off x="5486400" y="1519767"/>
            <a:ext cx="474133" cy="717551"/>
          </a:xfrm>
          <a:custGeom>
            <a:avLst/>
            <a:gdLst>
              <a:gd name="T0" fmla="*/ 33050 w 429658"/>
              <a:gd name="T1" fmla="*/ 0 h 705079"/>
              <a:gd name="T2" fmla="*/ 429658 w 429658"/>
              <a:gd name="T3" fmla="*/ 605928 h 705079"/>
              <a:gd name="T4" fmla="*/ 0 w 429658"/>
              <a:gd name="T5" fmla="*/ 705079 h 705079"/>
              <a:gd name="T6" fmla="*/ 33050 w 429658"/>
              <a:gd name="T7" fmla="*/ 0 h 705079"/>
              <a:gd name="T8" fmla="*/ 0 60000 65536"/>
              <a:gd name="T9" fmla="*/ 0 60000 65536"/>
              <a:gd name="T10" fmla="*/ 0 60000 65536"/>
              <a:gd name="T11" fmla="*/ 0 60000 65536"/>
              <a:gd name="T12" fmla="*/ 0 w 429658"/>
              <a:gd name="T13" fmla="*/ 0 h 705079"/>
              <a:gd name="T14" fmla="*/ 429658 w 429658"/>
              <a:gd name="T15" fmla="*/ 705079 h 7050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658" h="705079">
                <a:moveTo>
                  <a:pt x="33050" y="0"/>
                </a:moveTo>
                <a:lnTo>
                  <a:pt x="429658" y="605928"/>
                </a:lnTo>
                <a:lnTo>
                  <a:pt x="0" y="705079"/>
                </a:lnTo>
                <a:lnTo>
                  <a:pt x="33050" y="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任意多边形 76"/>
          <p:cNvSpPr>
            <a:spLocks noChangeArrowheads="1"/>
          </p:cNvSpPr>
          <p:nvPr userDrawn="1"/>
        </p:nvSpPr>
        <p:spPr bwMode="auto">
          <a:xfrm>
            <a:off x="5530851" y="1532467"/>
            <a:ext cx="628649" cy="639233"/>
          </a:xfrm>
          <a:custGeom>
            <a:avLst/>
            <a:gdLst>
              <a:gd name="T0" fmla="*/ 0 w 528810"/>
              <a:gd name="T1" fmla="*/ 0 h 572877"/>
              <a:gd name="T2" fmla="*/ 528810 w 528810"/>
              <a:gd name="T3" fmla="*/ 253388 h 572877"/>
              <a:gd name="T4" fmla="*/ 352540 w 528810"/>
              <a:gd name="T5" fmla="*/ 572877 h 572877"/>
              <a:gd name="T6" fmla="*/ 0 w 528810"/>
              <a:gd name="T7" fmla="*/ 0 h 572877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572877"/>
              <a:gd name="T14" fmla="*/ 528810 w 528810"/>
              <a:gd name="T15" fmla="*/ 572877 h 572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572877">
                <a:moveTo>
                  <a:pt x="0" y="0"/>
                </a:moveTo>
                <a:lnTo>
                  <a:pt x="528810" y="253388"/>
                </a:lnTo>
                <a:lnTo>
                  <a:pt x="352540" y="572877"/>
                </a:lnTo>
                <a:lnTo>
                  <a:pt x="0" y="0"/>
                </a:lnTo>
                <a:close/>
              </a:path>
            </a:pathLst>
          </a:custGeom>
          <a:solidFill>
            <a:srgbClr val="1BA8B1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任意多边形 46"/>
          <p:cNvSpPr>
            <a:spLocks noChangeArrowheads="1"/>
          </p:cNvSpPr>
          <p:nvPr userDrawn="1"/>
        </p:nvSpPr>
        <p:spPr bwMode="auto">
          <a:xfrm>
            <a:off x="4152900" y="2224617"/>
            <a:ext cx="1466851" cy="419100"/>
          </a:xfrm>
          <a:custGeom>
            <a:avLst/>
            <a:gdLst>
              <a:gd name="T0" fmla="*/ 77118 w 1355075"/>
              <a:gd name="T1" fmla="*/ 11017 h 396607"/>
              <a:gd name="T2" fmla="*/ 22034 w 1355075"/>
              <a:gd name="T3" fmla="*/ 11017 h 396607"/>
              <a:gd name="T4" fmla="*/ 0 w 1355075"/>
              <a:gd name="T5" fmla="*/ 396607 h 396607"/>
              <a:gd name="T6" fmla="*/ 1355075 w 1355075"/>
              <a:gd name="T7" fmla="*/ 0 h 396607"/>
              <a:gd name="T8" fmla="*/ 77118 w 1355075"/>
              <a:gd name="T9" fmla="*/ 11017 h 396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5075"/>
              <a:gd name="T16" fmla="*/ 0 h 396607"/>
              <a:gd name="T17" fmla="*/ 1355075 w 1355075"/>
              <a:gd name="T18" fmla="*/ 396607 h 396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5075" h="396607">
                <a:moveTo>
                  <a:pt x="77118" y="11017"/>
                </a:moveTo>
                <a:lnTo>
                  <a:pt x="22034" y="11017"/>
                </a:lnTo>
                <a:lnTo>
                  <a:pt x="0" y="396607"/>
                </a:lnTo>
                <a:lnTo>
                  <a:pt x="1355075" y="0"/>
                </a:lnTo>
                <a:lnTo>
                  <a:pt x="77118" y="11017"/>
                </a:lnTo>
                <a:close/>
              </a:path>
            </a:pathLst>
          </a:custGeom>
          <a:solidFill>
            <a:srgbClr val="BF2232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28"/>
          <p:cNvSpPr>
            <a:spLocks noChangeArrowheads="1"/>
          </p:cNvSpPr>
          <p:nvPr userDrawn="1"/>
        </p:nvSpPr>
        <p:spPr bwMode="auto">
          <a:xfrm>
            <a:off x="1608667" y="2556933"/>
            <a:ext cx="859367" cy="980017"/>
          </a:xfrm>
          <a:custGeom>
            <a:avLst/>
            <a:gdLst>
              <a:gd name="T0" fmla="*/ 859315 w 859315"/>
              <a:gd name="T1" fmla="*/ 0 h 980502"/>
              <a:gd name="T2" fmla="*/ 484742 w 859315"/>
              <a:gd name="T3" fmla="*/ 859316 h 980502"/>
              <a:gd name="T4" fmla="*/ 0 w 859315"/>
              <a:gd name="T5" fmla="*/ 980502 h 980502"/>
              <a:gd name="T6" fmla="*/ 859315 w 859315"/>
              <a:gd name="T7" fmla="*/ 0 h 980502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980502"/>
              <a:gd name="T14" fmla="*/ 859315 w 859315"/>
              <a:gd name="T15" fmla="*/ 980502 h 9805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980502">
                <a:moveTo>
                  <a:pt x="859315" y="0"/>
                </a:moveTo>
                <a:lnTo>
                  <a:pt x="484742" y="859316"/>
                </a:lnTo>
                <a:lnTo>
                  <a:pt x="0" y="980502"/>
                </a:lnTo>
                <a:lnTo>
                  <a:pt x="859315" y="0"/>
                </a:lnTo>
                <a:close/>
              </a:path>
            </a:pathLst>
          </a:custGeom>
          <a:solidFill>
            <a:srgbClr val="EF5B23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任意多边形 20"/>
          <p:cNvSpPr>
            <a:spLocks noChangeArrowheads="1"/>
          </p:cNvSpPr>
          <p:nvPr userDrawn="1"/>
        </p:nvSpPr>
        <p:spPr bwMode="auto">
          <a:xfrm>
            <a:off x="2468033" y="3194051"/>
            <a:ext cx="628651" cy="353483"/>
          </a:xfrm>
          <a:custGeom>
            <a:avLst/>
            <a:gdLst>
              <a:gd name="T0" fmla="*/ 11017 w 550844"/>
              <a:gd name="T1" fmla="*/ 0 h 341523"/>
              <a:gd name="T2" fmla="*/ 550844 w 550844"/>
              <a:gd name="T3" fmla="*/ 286438 h 341523"/>
              <a:gd name="T4" fmla="*/ 0 w 550844"/>
              <a:gd name="T5" fmla="*/ 341523 h 341523"/>
              <a:gd name="T6" fmla="*/ 11017 w 550844"/>
              <a:gd name="T7" fmla="*/ 0 h 341523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341523"/>
              <a:gd name="T14" fmla="*/ 550844 w 550844"/>
              <a:gd name="T15" fmla="*/ 341523 h 341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341523">
                <a:moveTo>
                  <a:pt x="11017" y="0"/>
                </a:moveTo>
                <a:lnTo>
                  <a:pt x="550844" y="286438"/>
                </a:lnTo>
                <a:lnTo>
                  <a:pt x="0" y="341523"/>
                </a:lnTo>
                <a:lnTo>
                  <a:pt x="11017" y="0"/>
                </a:lnTo>
                <a:close/>
              </a:path>
            </a:pathLst>
          </a:custGeom>
          <a:solidFill>
            <a:srgbClr val="211F20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任意多边形 35"/>
          <p:cNvSpPr>
            <a:spLocks noChangeArrowheads="1"/>
          </p:cNvSpPr>
          <p:nvPr userDrawn="1"/>
        </p:nvSpPr>
        <p:spPr bwMode="auto">
          <a:xfrm>
            <a:off x="2423584" y="2984500"/>
            <a:ext cx="618067" cy="486833"/>
          </a:xfrm>
          <a:custGeom>
            <a:avLst/>
            <a:gdLst>
              <a:gd name="T0" fmla="*/ 528809 w 550843"/>
              <a:gd name="T1" fmla="*/ 0 h 451691"/>
              <a:gd name="T2" fmla="*/ 0 w 550843"/>
              <a:gd name="T3" fmla="*/ 209320 h 451691"/>
              <a:gd name="T4" fmla="*/ 550843 w 550843"/>
              <a:gd name="T5" fmla="*/ 451691 h 451691"/>
              <a:gd name="T6" fmla="*/ 528809 w 550843"/>
              <a:gd name="T7" fmla="*/ 0 h 45169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451691"/>
              <a:gd name="T14" fmla="*/ 550843 w 550843"/>
              <a:gd name="T15" fmla="*/ 451691 h 4516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451691">
                <a:moveTo>
                  <a:pt x="528809" y="0"/>
                </a:moveTo>
                <a:lnTo>
                  <a:pt x="0" y="209320"/>
                </a:lnTo>
                <a:lnTo>
                  <a:pt x="550843" y="451691"/>
                </a:lnTo>
                <a:lnTo>
                  <a:pt x="528809" y="0"/>
                </a:lnTo>
                <a:close/>
              </a:path>
            </a:pathLst>
          </a:custGeom>
          <a:solidFill>
            <a:srgbClr val="E5233D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任意多边形 26"/>
          <p:cNvSpPr>
            <a:spLocks noChangeArrowheads="1"/>
          </p:cNvSpPr>
          <p:nvPr userDrawn="1"/>
        </p:nvSpPr>
        <p:spPr bwMode="auto">
          <a:xfrm>
            <a:off x="1564217" y="2501900"/>
            <a:ext cx="1003300" cy="681567"/>
          </a:xfrm>
          <a:custGeom>
            <a:avLst/>
            <a:gdLst>
              <a:gd name="T0" fmla="*/ 936434 w 936434"/>
              <a:gd name="T1" fmla="*/ 0 h 672029"/>
              <a:gd name="T2" fmla="*/ 341523 w 936434"/>
              <a:gd name="T3" fmla="*/ 672029 h 672029"/>
              <a:gd name="T4" fmla="*/ 0 w 936434"/>
              <a:gd name="T5" fmla="*/ 429658 h 672029"/>
              <a:gd name="T6" fmla="*/ 936434 w 936434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936434"/>
              <a:gd name="T13" fmla="*/ 0 h 672029"/>
              <a:gd name="T14" fmla="*/ 936434 w 936434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6434" h="672029">
                <a:moveTo>
                  <a:pt x="936434" y="0"/>
                </a:moveTo>
                <a:lnTo>
                  <a:pt x="341523" y="672029"/>
                </a:lnTo>
                <a:lnTo>
                  <a:pt x="0" y="429658"/>
                </a:lnTo>
                <a:lnTo>
                  <a:pt x="936434" y="0"/>
                </a:lnTo>
                <a:close/>
              </a:path>
            </a:pathLst>
          </a:custGeom>
          <a:solidFill>
            <a:srgbClr val="EA2549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任意多边形 12"/>
          <p:cNvSpPr>
            <a:spLocks noChangeArrowheads="1"/>
          </p:cNvSpPr>
          <p:nvPr userDrawn="1"/>
        </p:nvSpPr>
        <p:spPr bwMode="auto">
          <a:xfrm>
            <a:off x="759884" y="3083984"/>
            <a:ext cx="1090083" cy="717549"/>
          </a:xfrm>
          <a:custGeom>
            <a:avLst/>
            <a:gdLst>
              <a:gd name="T0" fmla="*/ 385591 w 1002535"/>
              <a:gd name="T1" fmla="*/ 0 h 694062"/>
              <a:gd name="T2" fmla="*/ 1002535 w 1002535"/>
              <a:gd name="T3" fmla="*/ 616944 h 694062"/>
              <a:gd name="T4" fmla="*/ 0 w 1002535"/>
              <a:gd name="T5" fmla="*/ 694062 h 694062"/>
              <a:gd name="T6" fmla="*/ 385591 w 1002535"/>
              <a:gd name="T7" fmla="*/ 0 h 694062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5"/>
              <a:gd name="T13" fmla="*/ 0 h 694062"/>
              <a:gd name="T14" fmla="*/ 1002535 w 1002535"/>
              <a:gd name="T15" fmla="*/ 694062 h 6940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5" h="694062">
                <a:moveTo>
                  <a:pt x="385591" y="0"/>
                </a:moveTo>
                <a:lnTo>
                  <a:pt x="1002535" y="616944"/>
                </a:lnTo>
                <a:lnTo>
                  <a:pt x="0" y="694062"/>
                </a:lnTo>
                <a:lnTo>
                  <a:pt x="385591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任意多边形 66"/>
          <p:cNvSpPr>
            <a:spLocks noChangeArrowheads="1"/>
          </p:cNvSpPr>
          <p:nvPr userDrawn="1"/>
        </p:nvSpPr>
        <p:spPr bwMode="auto">
          <a:xfrm>
            <a:off x="5520267" y="3788833"/>
            <a:ext cx="539751" cy="374651"/>
          </a:xfrm>
          <a:custGeom>
            <a:avLst/>
            <a:gdLst>
              <a:gd name="T0" fmla="*/ 0 w 539827"/>
              <a:gd name="T1" fmla="*/ 374574 h 374574"/>
              <a:gd name="T2" fmla="*/ 539827 w 539827"/>
              <a:gd name="T3" fmla="*/ 11017 h 374574"/>
              <a:gd name="T4" fmla="*/ 275422 w 539827"/>
              <a:gd name="T5" fmla="*/ 0 h 374574"/>
              <a:gd name="T6" fmla="*/ 0 w 539827"/>
              <a:gd name="T7" fmla="*/ 374574 h 374574"/>
              <a:gd name="T8" fmla="*/ 0 60000 65536"/>
              <a:gd name="T9" fmla="*/ 0 60000 65536"/>
              <a:gd name="T10" fmla="*/ 0 60000 65536"/>
              <a:gd name="T11" fmla="*/ 0 60000 65536"/>
              <a:gd name="T12" fmla="*/ 0 w 539827"/>
              <a:gd name="T13" fmla="*/ 0 h 374574"/>
              <a:gd name="T14" fmla="*/ 539827 w 539827"/>
              <a:gd name="T15" fmla="*/ 374574 h 3745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9827" h="374574">
                <a:moveTo>
                  <a:pt x="0" y="374574"/>
                </a:moveTo>
                <a:lnTo>
                  <a:pt x="539827" y="11017"/>
                </a:lnTo>
                <a:lnTo>
                  <a:pt x="275422" y="0"/>
                </a:lnTo>
                <a:lnTo>
                  <a:pt x="0" y="374574"/>
                </a:lnTo>
                <a:close/>
              </a:path>
            </a:pathLst>
          </a:custGeom>
          <a:solidFill>
            <a:srgbClr val="105781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任意多边形 16"/>
          <p:cNvSpPr>
            <a:spLocks noChangeArrowheads="1"/>
          </p:cNvSpPr>
          <p:nvPr userDrawn="1"/>
        </p:nvSpPr>
        <p:spPr bwMode="auto">
          <a:xfrm>
            <a:off x="-211667" y="4726517"/>
            <a:ext cx="1079500" cy="683683"/>
          </a:xfrm>
          <a:custGeom>
            <a:avLst/>
            <a:gdLst>
              <a:gd name="T0" fmla="*/ 528809 w 1079653"/>
              <a:gd name="T1" fmla="*/ 110168 h 683046"/>
              <a:gd name="T2" fmla="*/ 1079653 w 1079653"/>
              <a:gd name="T3" fmla="*/ 683046 h 683046"/>
              <a:gd name="T4" fmla="*/ 0 w 1079653"/>
              <a:gd name="T5" fmla="*/ 341523 h 683046"/>
              <a:gd name="T6" fmla="*/ 330506 w 1079653"/>
              <a:gd name="T7" fmla="*/ 0 h 683046"/>
              <a:gd name="T8" fmla="*/ 528809 w 1079653"/>
              <a:gd name="T9" fmla="*/ 110168 h 6830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9653"/>
              <a:gd name="T16" fmla="*/ 0 h 683046"/>
              <a:gd name="T17" fmla="*/ 1079653 w 1079653"/>
              <a:gd name="T18" fmla="*/ 683046 h 6830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9653" h="683046">
                <a:moveTo>
                  <a:pt x="528809" y="110168"/>
                </a:moveTo>
                <a:lnTo>
                  <a:pt x="1079653" y="683046"/>
                </a:lnTo>
                <a:lnTo>
                  <a:pt x="0" y="341523"/>
                </a:lnTo>
                <a:lnTo>
                  <a:pt x="330506" y="0"/>
                </a:lnTo>
                <a:lnTo>
                  <a:pt x="528809" y="110168"/>
                </a:lnTo>
                <a:close/>
              </a:path>
            </a:pathLst>
          </a:custGeom>
          <a:solidFill>
            <a:srgbClr val="C12140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任意多边形 106"/>
          <p:cNvSpPr>
            <a:spLocks noChangeArrowheads="1"/>
          </p:cNvSpPr>
          <p:nvPr userDrawn="1"/>
        </p:nvSpPr>
        <p:spPr bwMode="auto">
          <a:xfrm>
            <a:off x="7514167" y="1928284"/>
            <a:ext cx="461433" cy="474133"/>
          </a:xfrm>
          <a:custGeom>
            <a:avLst/>
            <a:gdLst>
              <a:gd name="T0" fmla="*/ 55085 w 462709"/>
              <a:gd name="T1" fmla="*/ 220337 h 473725"/>
              <a:gd name="T2" fmla="*/ 0 w 462709"/>
              <a:gd name="T3" fmla="*/ 220337 h 473725"/>
              <a:gd name="T4" fmla="*/ 352540 w 462709"/>
              <a:gd name="T5" fmla="*/ 473725 h 473725"/>
              <a:gd name="T6" fmla="*/ 462709 w 462709"/>
              <a:gd name="T7" fmla="*/ 0 h 473725"/>
              <a:gd name="T8" fmla="*/ 55085 w 462709"/>
              <a:gd name="T9" fmla="*/ 220337 h 4737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2709"/>
              <a:gd name="T16" fmla="*/ 0 h 473725"/>
              <a:gd name="T17" fmla="*/ 462709 w 462709"/>
              <a:gd name="T18" fmla="*/ 473725 h 4737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2709" h="473725">
                <a:moveTo>
                  <a:pt x="55085" y="220337"/>
                </a:moveTo>
                <a:lnTo>
                  <a:pt x="0" y="220337"/>
                </a:lnTo>
                <a:lnTo>
                  <a:pt x="352540" y="473725"/>
                </a:lnTo>
                <a:lnTo>
                  <a:pt x="462709" y="0"/>
                </a:lnTo>
                <a:lnTo>
                  <a:pt x="55085" y="220337"/>
                </a:lnTo>
                <a:close/>
              </a:path>
            </a:pathLst>
          </a:custGeom>
          <a:solidFill>
            <a:srgbClr val="1791A6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任意多边形 81"/>
          <p:cNvSpPr>
            <a:spLocks noChangeArrowheads="1"/>
          </p:cNvSpPr>
          <p:nvPr userDrawn="1"/>
        </p:nvSpPr>
        <p:spPr bwMode="auto">
          <a:xfrm>
            <a:off x="6159500" y="1828800"/>
            <a:ext cx="1090084" cy="539751"/>
          </a:xfrm>
          <a:custGeom>
            <a:avLst/>
            <a:gdLst>
              <a:gd name="T0" fmla="*/ 0 w 1090670"/>
              <a:gd name="T1" fmla="*/ 528810 h 539827"/>
              <a:gd name="T2" fmla="*/ 1090670 w 1090670"/>
              <a:gd name="T3" fmla="*/ 539827 h 539827"/>
              <a:gd name="T4" fmla="*/ 947451 w 1090670"/>
              <a:gd name="T5" fmla="*/ 0 h 539827"/>
              <a:gd name="T6" fmla="*/ 0 w 1090670"/>
              <a:gd name="T7" fmla="*/ 528810 h 539827"/>
              <a:gd name="T8" fmla="*/ 0 60000 65536"/>
              <a:gd name="T9" fmla="*/ 0 60000 65536"/>
              <a:gd name="T10" fmla="*/ 0 60000 65536"/>
              <a:gd name="T11" fmla="*/ 0 60000 65536"/>
              <a:gd name="T12" fmla="*/ 0 w 1090670"/>
              <a:gd name="T13" fmla="*/ 0 h 539827"/>
              <a:gd name="T14" fmla="*/ 1090670 w 1090670"/>
              <a:gd name="T15" fmla="*/ 539827 h 5398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0670" h="539827">
                <a:moveTo>
                  <a:pt x="0" y="528810"/>
                </a:moveTo>
                <a:lnTo>
                  <a:pt x="1090670" y="539827"/>
                </a:lnTo>
                <a:lnTo>
                  <a:pt x="947451" y="0"/>
                </a:lnTo>
                <a:lnTo>
                  <a:pt x="0" y="528810"/>
                </a:lnTo>
                <a:close/>
              </a:path>
            </a:pathLst>
          </a:custGeom>
          <a:solidFill>
            <a:srgbClr val="D92136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79"/>
          <p:cNvSpPr>
            <a:spLocks noChangeArrowheads="1"/>
          </p:cNvSpPr>
          <p:nvPr userDrawn="1"/>
        </p:nvSpPr>
        <p:spPr bwMode="auto">
          <a:xfrm>
            <a:off x="5949951" y="1562100"/>
            <a:ext cx="1794933" cy="520700"/>
          </a:xfrm>
          <a:custGeom>
            <a:avLst/>
            <a:gdLst>
              <a:gd name="T0" fmla="*/ 165253 w 1784732"/>
              <a:gd name="T1" fmla="*/ 143219 h 506776"/>
              <a:gd name="T2" fmla="*/ 1784732 w 1784732"/>
              <a:gd name="T3" fmla="*/ 0 h 506776"/>
              <a:gd name="T4" fmla="*/ 0 w 1784732"/>
              <a:gd name="T5" fmla="*/ 506776 h 506776"/>
              <a:gd name="T6" fmla="*/ 165253 w 1784732"/>
              <a:gd name="T7" fmla="*/ 143219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1784732"/>
              <a:gd name="T13" fmla="*/ 0 h 506776"/>
              <a:gd name="T14" fmla="*/ 1784732 w 1784732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84732" h="506776">
                <a:moveTo>
                  <a:pt x="165253" y="143219"/>
                </a:moveTo>
                <a:lnTo>
                  <a:pt x="1784732" y="0"/>
                </a:lnTo>
                <a:lnTo>
                  <a:pt x="0" y="506776"/>
                </a:lnTo>
                <a:lnTo>
                  <a:pt x="165253" y="143219"/>
                </a:lnTo>
                <a:close/>
              </a:path>
            </a:pathLst>
          </a:custGeom>
          <a:solidFill>
            <a:srgbClr val="290C0E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50"/>
          <p:cNvSpPr>
            <a:spLocks noChangeArrowheads="1"/>
          </p:cNvSpPr>
          <p:nvPr userDrawn="1"/>
        </p:nvSpPr>
        <p:spPr bwMode="auto">
          <a:xfrm>
            <a:off x="2942167" y="2973917"/>
            <a:ext cx="694267" cy="1532467"/>
          </a:xfrm>
          <a:custGeom>
            <a:avLst/>
            <a:gdLst>
              <a:gd name="T0" fmla="*/ 0 w 694063"/>
              <a:gd name="T1" fmla="*/ 0 h 1553378"/>
              <a:gd name="T2" fmla="*/ 694063 w 694063"/>
              <a:gd name="T3" fmla="*/ 55084 h 1553378"/>
              <a:gd name="T4" fmla="*/ 77118 w 694063"/>
              <a:gd name="T5" fmla="*/ 1553378 h 1553378"/>
              <a:gd name="T6" fmla="*/ 0 w 694063"/>
              <a:gd name="T7" fmla="*/ 0 h 1553378"/>
              <a:gd name="T8" fmla="*/ 0 60000 65536"/>
              <a:gd name="T9" fmla="*/ 0 60000 65536"/>
              <a:gd name="T10" fmla="*/ 0 60000 65536"/>
              <a:gd name="T11" fmla="*/ 0 60000 65536"/>
              <a:gd name="T12" fmla="*/ 0 w 694063"/>
              <a:gd name="T13" fmla="*/ 0 h 1553378"/>
              <a:gd name="T14" fmla="*/ 694063 w 694063"/>
              <a:gd name="T15" fmla="*/ 1553378 h 15533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4063" h="1553378">
                <a:moveTo>
                  <a:pt x="0" y="0"/>
                </a:moveTo>
                <a:lnTo>
                  <a:pt x="694063" y="55084"/>
                </a:lnTo>
                <a:lnTo>
                  <a:pt x="77118" y="1553378"/>
                </a:lnTo>
                <a:lnTo>
                  <a:pt x="0" y="0"/>
                </a:lnTo>
                <a:close/>
              </a:path>
            </a:pathLst>
          </a:custGeom>
          <a:solidFill>
            <a:srgbClr val="EE3B37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 userDrawn="1"/>
        </p:nvSpPr>
        <p:spPr bwMode="auto">
          <a:xfrm>
            <a:off x="3206751" y="1509184"/>
            <a:ext cx="1519767" cy="759883"/>
          </a:xfrm>
          <a:custGeom>
            <a:avLst/>
            <a:gdLst>
              <a:gd name="T0" fmla="*/ 0 w 1520328"/>
              <a:gd name="T1" fmla="*/ 638978 h 760164"/>
              <a:gd name="T2" fmla="*/ 991519 w 1520328"/>
              <a:gd name="T3" fmla="*/ 760164 h 760164"/>
              <a:gd name="T4" fmla="*/ 1520328 w 1520328"/>
              <a:gd name="T5" fmla="*/ 0 h 760164"/>
              <a:gd name="T6" fmla="*/ 0 w 1520328"/>
              <a:gd name="T7" fmla="*/ 638978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520328"/>
              <a:gd name="T13" fmla="*/ 0 h 760164"/>
              <a:gd name="T14" fmla="*/ 1520328 w 1520328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0328" h="760164">
                <a:moveTo>
                  <a:pt x="0" y="638978"/>
                </a:moveTo>
                <a:lnTo>
                  <a:pt x="991519" y="760164"/>
                </a:lnTo>
                <a:lnTo>
                  <a:pt x="1520328" y="0"/>
                </a:lnTo>
                <a:lnTo>
                  <a:pt x="0" y="638978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36"/>
          <p:cNvSpPr>
            <a:spLocks noChangeArrowheads="1"/>
          </p:cNvSpPr>
          <p:nvPr userDrawn="1"/>
        </p:nvSpPr>
        <p:spPr bwMode="auto">
          <a:xfrm>
            <a:off x="2478617" y="3471333"/>
            <a:ext cx="552449" cy="1024467"/>
          </a:xfrm>
          <a:custGeom>
            <a:avLst/>
            <a:gdLst>
              <a:gd name="T0" fmla="*/ 0 w 550844"/>
              <a:gd name="T1" fmla="*/ 22034 h 1024569"/>
              <a:gd name="T2" fmla="*/ 550844 w 550844"/>
              <a:gd name="T3" fmla="*/ 0 h 1024569"/>
              <a:gd name="T4" fmla="*/ 550844 w 550844"/>
              <a:gd name="T5" fmla="*/ 1024569 h 1024569"/>
              <a:gd name="T6" fmla="*/ 0 w 550844"/>
              <a:gd name="T7" fmla="*/ 22034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1024569"/>
              <a:gd name="T14" fmla="*/ 550844 w 550844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1024569">
                <a:moveTo>
                  <a:pt x="0" y="22034"/>
                </a:moveTo>
                <a:lnTo>
                  <a:pt x="550844" y="0"/>
                </a:lnTo>
                <a:lnTo>
                  <a:pt x="550844" y="1024569"/>
                </a:lnTo>
                <a:lnTo>
                  <a:pt x="0" y="22034"/>
                </a:lnTo>
                <a:close/>
              </a:path>
            </a:pathLst>
          </a:custGeom>
          <a:solidFill>
            <a:srgbClr val="C71F40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任意多边形 29"/>
          <p:cNvSpPr>
            <a:spLocks noChangeArrowheads="1"/>
          </p:cNvSpPr>
          <p:nvPr userDrawn="1"/>
        </p:nvSpPr>
        <p:spPr bwMode="auto">
          <a:xfrm>
            <a:off x="2070100" y="2489200"/>
            <a:ext cx="440267" cy="903817"/>
          </a:xfrm>
          <a:custGeom>
            <a:avLst/>
            <a:gdLst>
              <a:gd name="T0" fmla="*/ 429658 w 440675"/>
              <a:gd name="T1" fmla="*/ 0 h 903383"/>
              <a:gd name="T2" fmla="*/ 440675 w 440675"/>
              <a:gd name="T3" fmla="*/ 738130 h 903383"/>
              <a:gd name="T4" fmla="*/ 0 w 440675"/>
              <a:gd name="T5" fmla="*/ 903383 h 903383"/>
              <a:gd name="T6" fmla="*/ 429658 w 440675"/>
              <a:gd name="T7" fmla="*/ 0 h 903383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903383"/>
              <a:gd name="T14" fmla="*/ 440675 w 440675"/>
              <a:gd name="T15" fmla="*/ 903383 h 903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903383">
                <a:moveTo>
                  <a:pt x="429658" y="0"/>
                </a:moveTo>
                <a:lnTo>
                  <a:pt x="440675" y="738130"/>
                </a:lnTo>
                <a:lnTo>
                  <a:pt x="0" y="903383"/>
                </a:lnTo>
                <a:lnTo>
                  <a:pt x="429658" y="0"/>
                </a:lnTo>
                <a:close/>
              </a:path>
            </a:pathLst>
          </a:custGeom>
          <a:solidFill>
            <a:srgbClr val="EA2445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" name="任意多边形 5"/>
          <p:cNvSpPr>
            <a:spLocks noChangeArrowheads="1"/>
          </p:cNvSpPr>
          <p:nvPr userDrawn="1"/>
        </p:nvSpPr>
        <p:spPr bwMode="auto">
          <a:xfrm>
            <a:off x="0" y="1320800"/>
            <a:ext cx="254000" cy="1354667"/>
          </a:xfrm>
          <a:custGeom>
            <a:avLst/>
            <a:gdLst>
              <a:gd name="T0" fmla="*/ 0 w 242371"/>
              <a:gd name="T1" fmla="*/ 0 h 1355075"/>
              <a:gd name="T2" fmla="*/ 242371 w 242371"/>
              <a:gd name="T3" fmla="*/ 1355075 h 1355075"/>
              <a:gd name="T4" fmla="*/ 0 w 242371"/>
              <a:gd name="T5" fmla="*/ 1178805 h 1355075"/>
              <a:gd name="T6" fmla="*/ 0 w 242371"/>
              <a:gd name="T7" fmla="*/ 0 h 1355075"/>
              <a:gd name="T8" fmla="*/ 0 60000 65536"/>
              <a:gd name="T9" fmla="*/ 0 60000 65536"/>
              <a:gd name="T10" fmla="*/ 0 60000 65536"/>
              <a:gd name="T11" fmla="*/ 0 60000 65536"/>
              <a:gd name="T12" fmla="*/ 0 w 242371"/>
              <a:gd name="T13" fmla="*/ 0 h 1355075"/>
              <a:gd name="T14" fmla="*/ 242371 w 242371"/>
              <a:gd name="T15" fmla="*/ 1355075 h 13550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371" h="1355075">
                <a:moveTo>
                  <a:pt x="0" y="0"/>
                </a:moveTo>
                <a:lnTo>
                  <a:pt x="242371" y="1355075"/>
                </a:lnTo>
                <a:lnTo>
                  <a:pt x="0" y="1178805"/>
                </a:lnTo>
                <a:lnTo>
                  <a:pt x="0" y="0"/>
                </a:lnTo>
                <a:close/>
              </a:path>
            </a:pathLst>
          </a:custGeom>
          <a:solidFill>
            <a:srgbClr val="E72537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" name="任意多边形 6"/>
          <p:cNvSpPr>
            <a:spLocks noChangeArrowheads="1"/>
          </p:cNvSpPr>
          <p:nvPr userDrawn="1"/>
        </p:nvSpPr>
        <p:spPr bwMode="auto">
          <a:xfrm>
            <a:off x="-21167" y="1250951"/>
            <a:ext cx="1485900" cy="1426633"/>
          </a:xfrm>
          <a:custGeom>
            <a:avLst/>
            <a:gdLst>
              <a:gd name="T0" fmla="*/ 0 w 1454226"/>
              <a:gd name="T1" fmla="*/ 0 h 1388126"/>
              <a:gd name="T2" fmla="*/ 1454226 w 1454226"/>
              <a:gd name="T3" fmla="*/ 517793 h 1388126"/>
              <a:gd name="T4" fmla="*/ 253388 w 1454226"/>
              <a:gd name="T5" fmla="*/ 1388126 h 1388126"/>
              <a:gd name="T6" fmla="*/ 0 w 1454226"/>
              <a:gd name="T7" fmla="*/ 0 h 1388126"/>
              <a:gd name="T8" fmla="*/ 0 60000 65536"/>
              <a:gd name="T9" fmla="*/ 0 60000 65536"/>
              <a:gd name="T10" fmla="*/ 0 60000 65536"/>
              <a:gd name="T11" fmla="*/ 0 60000 65536"/>
              <a:gd name="T12" fmla="*/ 0 w 1454226"/>
              <a:gd name="T13" fmla="*/ 0 h 1388126"/>
              <a:gd name="T14" fmla="*/ 1454226 w 1454226"/>
              <a:gd name="T15" fmla="*/ 1388126 h 13881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4226" h="1388126">
                <a:moveTo>
                  <a:pt x="0" y="0"/>
                </a:moveTo>
                <a:lnTo>
                  <a:pt x="1454226" y="517793"/>
                </a:lnTo>
                <a:lnTo>
                  <a:pt x="253388" y="1388126"/>
                </a:lnTo>
                <a:lnTo>
                  <a:pt x="0" y="0"/>
                </a:lnTo>
                <a:close/>
              </a:path>
            </a:pathLst>
          </a:custGeom>
          <a:solidFill>
            <a:srgbClr val="EE6426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任意多边形 7"/>
          <p:cNvSpPr>
            <a:spLocks noChangeArrowheads="1"/>
          </p:cNvSpPr>
          <p:nvPr userDrawn="1"/>
        </p:nvSpPr>
        <p:spPr bwMode="auto">
          <a:xfrm>
            <a:off x="-10584" y="1763184"/>
            <a:ext cx="1488017" cy="1443567"/>
          </a:xfrm>
          <a:custGeom>
            <a:avLst/>
            <a:gdLst>
              <a:gd name="T0" fmla="*/ 1465243 w 1465243"/>
              <a:gd name="T1" fmla="*/ 0 h 1443209"/>
              <a:gd name="T2" fmla="*/ 1167788 w 1465243"/>
              <a:gd name="T3" fmla="*/ 1366091 h 1443209"/>
              <a:gd name="T4" fmla="*/ 0 w 1465243"/>
              <a:gd name="T5" fmla="*/ 1443209 h 1443209"/>
              <a:gd name="T6" fmla="*/ 11017 w 1465243"/>
              <a:gd name="T7" fmla="*/ 1024568 h 1443209"/>
              <a:gd name="T8" fmla="*/ 1465243 w 1465243"/>
              <a:gd name="T9" fmla="*/ 0 h 1443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5243"/>
              <a:gd name="T16" fmla="*/ 0 h 1443209"/>
              <a:gd name="T17" fmla="*/ 1465243 w 1465243"/>
              <a:gd name="T18" fmla="*/ 1443209 h 1443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5243" h="1443209">
                <a:moveTo>
                  <a:pt x="1465243" y="0"/>
                </a:moveTo>
                <a:lnTo>
                  <a:pt x="1167788" y="1366091"/>
                </a:lnTo>
                <a:lnTo>
                  <a:pt x="0" y="1443209"/>
                </a:lnTo>
                <a:lnTo>
                  <a:pt x="11017" y="1024568"/>
                </a:lnTo>
                <a:lnTo>
                  <a:pt x="1465243" y="0"/>
                </a:lnTo>
                <a:close/>
              </a:path>
            </a:pathLst>
          </a:custGeom>
          <a:solidFill>
            <a:srgbClr val="EB4038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8"/>
          <p:cNvSpPr>
            <a:spLocks noChangeArrowheads="1"/>
          </p:cNvSpPr>
          <p:nvPr userDrawn="1"/>
        </p:nvSpPr>
        <p:spPr bwMode="auto">
          <a:xfrm>
            <a:off x="-186267" y="2347384"/>
            <a:ext cx="416984" cy="584200"/>
          </a:xfrm>
          <a:custGeom>
            <a:avLst/>
            <a:gdLst>
              <a:gd name="T0" fmla="*/ 418641 w 418641"/>
              <a:gd name="T1" fmla="*/ 308472 h 583894"/>
              <a:gd name="T2" fmla="*/ 0 w 418641"/>
              <a:gd name="T3" fmla="*/ 583894 h 583894"/>
              <a:gd name="T4" fmla="*/ 77118 w 418641"/>
              <a:gd name="T5" fmla="*/ 0 h 583894"/>
              <a:gd name="T6" fmla="*/ 418641 w 418641"/>
              <a:gd name="T7" fmla="*/ 308472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418641"/>
              <a:gd name="T13" fmla="*/ 0 h 583894"/>
              <a:gd name="T14" fmla="*/ 418641 w 418641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641" h="583894">
                <a:moveTo>
                  <a:pt x="418641" y="308472"/>
                </a:moveTo>
                <a:lnTo>
                  <a:pt x="0" y="583894"/>
                </a:lnTo>
                <a:lnTo>
                  <a:pt x="77118" y="0"/>
                </a:lnTo>
                <a:lnTo>
                  <a:pt x="418641" y="308472"/>
                </a:lnTo>
                <a:close/>
              </a:path>
            </a:pathLst>
          </a:custGeom>
          <a:solidFill>
            <a:srgbClr val="D9203A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任意多边形 9"/>
          <p:cNvSpPr>
            <a:spLocks noChangeArrowheads="1"/>
          </p:cNvSpPr>
          <p:nvPr userDrawn="1"/>
        </p:nvSpPr>
        <p:spPr bwMode="auto">
          <a:xfrm>
            <a:off x="-76200" y="3117851"/>
            <a:ext cx="1286933" cy="550333"/>
          </a:xfrm>
          <a:custGeom>
            <a:avLst/>
            <a:gdLst>
              <a:gd name="T0" fmla="*/ 22034 w 1288973"/>
              <a:gd name="T1" fmla="*/ 88135 h 550844"/>
              <a:gd name="T2" fmla="*/ 1288973 w 1288973"/>
              <a:gd name="T3" fmla="*/ 0 h 550844"/>
              <a:gd name="T4" fmla="*/ 0 w 1288973"/>
              <a:gd name="T5" fmla="*/ 550844 h 550844"/>
              <a:gd name="T6" fmla="*/ 22034 w 1288973"/>
              <a:gd name="T7" fmla="*/ 88135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550844"/>
              <a:gd name="T14" fmla="*/ 1288973 w 1288973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550844">
                <a:moveTo>
                  <a:pt x="22034" y="88135"/>
                </a:moveTo>
                <a:lnTo>
                  <a:pt x="1288973" y="0"/>
                </a:lnTo>
                <a:lnTo>
                  <a:pt x="0" y="550844"/>
                </a:lnTo>
                <a:lnTo>
                  <a:pt x="22034" y="88135"/>
                </a:lnTo>
                <a:close/>
              </a:path>
            </a:pathLst>
          </a:custGeom>
          <a:solidFill>
            <a:srgbClr val="391117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任意多边形 10"/>
          <p:cNvSpPr>
            <a:spLocks noChangeArrowheads="1"/>
          </p:cNvSpPr>
          <p:nvPr userDrawn="1"/>
        </p:nvSpPr>
        <p:spPr bwMode="auto">
          <a:xfrm>
            <a:off x="-10584" y="3107267"/>
            <a:ext cx="1178984" cy="736600"/>
          </a:xfrm>
          <a:custGeom>
            <a:avLst/>
            <a:gdLst>
              <a:gd name="T0" fmla="*/ 1178805 w 1178805"/>
              <a:gd name="T1" fmla="*/ 0 h 738131"/>
              <a:gd name="T2" fmla="*/ 859316 w 1178805"/>
              <a:gd name="T3" fmla="*/ 661013 h 738131"/>
              <a:gd name="T4" fmla="*/ 11017 w 1178805"/>
              <a:gd name="T5" fmla="*/ 738131 h 738131"/>
              <a:gd name="T6" fmla="*/ 0 w 1178805"/>
              <a:gd name="T7" fmla="*/ 528810 h 738131"/>
              <a:gd name="T8" fmla="*/ 1178805 w 1178805"/>
              <a:gd name="T9" fmla="*/ 0 h 738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8805"/>
              <a:gd name="T16" fmla="*/ 0 h 738131"/>
              <a:gd name="T17" fmla="*/ 1178805 w 1178805"/>
              <a:gd name="T18" fmla="*/ 738131 h 7381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8805" h="738131">
                <a:moveTo>
                  <a:pt x="1178805" y="0"/>
                </a:moveTo>
                <a:lnTo>
                  <a:pt x="859316" y="661013"/>
                </a:lnTo>
                <a:lnTo>
                  <a:pt x="11017" y="738131"/>
                </a:lnTo>
                <a:lnTo>
                  <a:pt x="0" y="528810"/>
                </a:lnTo>
                <a:lnTo>
                  <a:pt x="1178805" y="0"/>
                </a:lnTo>
                <a:close/>
              </a:path>
            </a:pathLst>
          </a:custGeom>
          <a:solidFill>
            <a:srgbClr val="660C15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任意多边形 11"/>
          <p:cNvSpPr>
            <a:spLocks noChangeArrowheads="1"/>
          </p:cNvSpPr>
          <p:nvPr userDrawn="1"/>
        </p:nvSpPr>
        <p:spPr bwMode="auto">
          <a:xfrm>
            <a:off x="-76200" y="3767667"/>
            <a:ext cx="935567" cy="893233"/>
          </a:xfrm>
          <a:custGeom>
            <a:avLst/>
            <a:gdLst>
              <a:gd name="T0" fmla="*/ 44067 w 936433"/>
              <a:gd name="T1" fmla="*/ 55084 h 892366"/>
              <a:gd name="T2" fmla="*/ 936433 w 936433"/>
              <a:gd name="T3" fmla="*/ 0 h 892366"/>
              <a:gd name="T4" fmla="*/ 363556 w 936433"/>
              <a:gd name="T5" fmla="*/ 760163 h 892366"/>
              <a:gd name="T6" fmla="*/ 0 w 936433"/>
              <a:gd name="T7" fmla="*/ 892366 h 892366"/>
              <a:gd name="T8" fmla="*/ 44067 w 936433"/>
              <a:gd name="T9" fmla="*/ 55084 h 892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6433"/>
              <a:gd name="T16" fmla="*/ 0 h 892366"/>
              <a:gd name="T17" fmla="*/ 936433 w 936433"/>
              <a:gd name="T18" fmla="*/ 892366 h 8923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6433" h="892366">
                <a:moveTo>
                  <a:pt x="44067" y="55084"/>
                </a:moveTo>
                <a:lnTo>
                  <a:pt x="936433" y="0"/>
                </a:lnTo>
                <a:lnTo>
                  <a:pt x="363556" y="760163"/>
                </a:lnTo>
                <a:lnTo>
                  <a:pt x="0" y="892366"/>
                </a:lnTo>
                <a:lnTo>
                  <a:pt x="44067" y="55084"/>
                </a:lnTo>
                <a:close/>
              </a:path>
            </a:pathLst>
          </a:custGeom>
          <a:solidFill>
            <a:srgbClr val="82151B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" name="任意多边形 13"/>
          <p:cNvSpPr>
            <a:spLocks noChangeArrowheads="1"/>
          </p:cNvSpPr>
          <p:nvPr userDrawn="1"/>
        </p:nvSpPr>
        <p:spPr bwMode="auto">
          <a:xfrm>
            <a:off x="264584" y="3712633"/>
            <a:ext cx="1585383" cy="838200"/>
          </a:xfrm>
          <a:custGeom>
            <a:avLst/>
            <a:gdLst>
              <a:gd name="T0" fmla="*/ 572877 w 1586429"/>
              <a:gd name="T1" fmla="*/ 66102 h 837282"/>
              <a:gd name="T2" fmla="*/ 1586429 w 1586429"/>
              <a:gd name="T3" fmla="*/ 0 h 837282"/>
              <a:gd name="T4" fmla="*/ 0 w 1586429"/>
              <a:gd name="T5" fmla="*/ 837282 h 837282"/>
              <a:gd name="T6" fmla="*/ 572877 w 1586429"/>
              <a:gd name="T7" fmla="*/ 66102 h 837282"/>
              <a:gd name="T8" fmla="*/ 0 60000 65536"/>
              <a:gd name="T9" fmla="*/ 0 60000 65536"/>
              <a:gd name="T10" fmla="*/ 0 60000 65536"/>
              <a:gd name="T11" fmla="*/ 0 60000 65536"/>
              <a:gd name="T12" fmla="*/ 0 w 1586429"/>
              <a:gd name="T13" fmla="*/ 0 h 837282"/>
              <a:gd name="T14" fmla="*/ 1586429 w 1586429"/>
              <a:gd name="T15" fmla="*/ 837282 h 8372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6429" h="837282">
                <a:moveTo>
                  <a:pt x="572877" y="66102"/>
                </a:moveTo>
                <a:lnTo>
                  <a:pt x="1586429" y="0"/>
                </a:lnTo>
                <a:lnTo>
                  <a:pt x="0" y="837282"/>
                </a:lnTo>
                <a:lnTo>
                  <a:pt x="572877" y="66102"/>
                </a:lnTo>
                <a:close/>
              </a:path>
            </a:pathLst>
          </a:custGeom>
          <a:solidFill>
            <a:srgbClr val="BC2038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任意多边形 15"/>
          <p:cNvSpPr>
            <a:spLocks noChangeArrowheads="1"/>
          </p:cNvSpPr>
          <p:nvPr userDrawn="1"/>
        </p:nvSpPr>
        <p:spPr bwMode="auto">
          <a:xfrm>
            <a:off x="-427567" y="3714751"/>
            <a:ext cx="3448051" cy="1267883"/>
          </a:xfrm>
          <a:custGeom>
            <a:avLst/>
            <a:gdLst>
              <a:gd name="T0" fmla="*/ 220338 w 3448280"/>
              <a:gd name="T1" fmla="*/ 980501 h 1255923"/>
              <a:gd name="T2" fmla="*/ 2258458 w 3448280"/>
              <a:gd name="T3" fmla="*/ 0 h 1255923"/>
              <a:gd name="T4" fmla="*/ 3448280 w 3448280"/>
              <a:gd name="T5" fmla="*/ 771181 h 1255923"/>
              <a:gd name="T6" fmla="*/ 0 w 3448280"/>
              <a:gd name="T7" fmla="*/ 1255923 h 1255923"/>
              <a:gd name="T8" fmla="*/ 220338 w 3448280"/>
              <a:gd name="T9" fmla="*/ 980501 h 1255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8280"/>
              <a:gd name="T16" fmla="*/ 0 h 1255923"/>
              <a:gd name="T17" fmla="*/ 3448280 w 3448280"/>
              <a:gd name="T18" fmla="*/ 1255923 h 1255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8280" h="1255923">
                <a:moveTo>
                  <a:pt x="220338" y="980501"/>
                </a:moveTo>
                <a:lnTo>
                  <a:pt x="2258458" y="0"/>
                </a:lnTo>
                <a:lnTo>
                  <a:pt x="3448280" y="771181"/>
                </a:lnTo>
                <a:lnTo>
                  <a:pt x="0" y="1255923"/>
                </a:lnTo>
                <a:lnTo>
                  <a:pt x="220338" y="980501"/>
                </a:lnTo>
                <a:close/>
              </a:path>
            </a:pathLst>
          </a:custGeom>
          <a:solidFill>
            <a:srgbClr val="CE213F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9" name="任意多边形 17"/>
          <p:cNvSpPr>
            <a:spLocks noChangeArrowheads="1"/>
          </p:cNvSpPr>
          <p:nvPr userDrawn="1"/>
        </p:nvSpPr>
        <p:spPr bwMode="auto">
          <a:xfrm>
            <a:off x="1794933" y="3481917"/>
            <a:ext cx="1257300" cy="1045633"/>
          </a:xfrm>
          <a:custGeom>
            <a:avLst/>
            <a:gdLst>
              <a:gd name="T0" fmla="*/ 0 w 1255923"/>
              <a:gd name="T1" fmla="*/ 242371 h 1024569"/>
              <a:gd name="T2" fmla="*/ 705080 w 1255923"/>
              <a:gd name="T3" fmla="*/ 0 h 1024569"/>
              <a:gd name="T4" fmla="*/ 1255923 w 1255923"/>
              <a:gd name="T5" fmla="*/ 1024569 h 1024569"/>
              <a:gd name="T6" fmla="*/ 0 w 1255923"/>
              <a:gd name="T7" fmla="*/ 242371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1255923"/>
              <a:gd name="T13" fmla="*/ 0 h 1024569"/>
              <a:gd name="T14" fmla="*/ 1255923 w 1255923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5923" h="1024569">
                <a:moveTo>
                  <a:pt x="0" y="242371"/>
                </a:moveTo>
                <a:lnTo>
                  <a:pt x="705080" y="0"/>
                </a:lnTo>
                <a:lnTo>
                  <a:pt x="1255923" y="1024569"/>
                </a:lnTo>
                <a:lnTo>
                  <a:pt x="0" y="242371"/>
                </a:lnTo>
                <a:close/>
              </a:path>
            </a:pathLst>
          </a:custGeom>
          <a:solidFill>
            <a:srgbClr val="D11F41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" name="任意多边形 18"/>
          <p:cNvSpPr>
            <a:spLocks noChangeArrowheads="1"/>
          </p:cNvSpPr>
          <p:nvPr userDrawn="1"/>
        </p:nvSpPr>
        <p:spPr bwMode="auto">
          <a:xfrm>
            <a:off x="1619251" y="3513667"/>
            <a:ext cx="859367" cy="220133"/>
          </a:xfrm>
          <a:custGeom>
            <a:avLst/>
            <a:gdLst>
              <a:gd name="T0" fmla="*/ 0 w 859315"/>
              <a:gd name="T1" fmla="*/ 11017 h 253388"/>
              <a:gd name="T2" fmla="*/ 859315 w 859315"/>
              <a:gd name="T3" fmla="*/ 0 h 253388"/>
              <a:gd name="T4" fmla="*/ 220337 w 859315"/>
              <a:gd name="T5" fmla="*/ 253388 h 253388"/>
              <a:gd name="T6" fmla="*/ 0 w 859315"/>
              <a:gd name="T7" fmla="*/ 11017 h 253388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253388"/>
              <a:gd name="T14" fmla="*/ 859315 w 859315"/>
              <a:gd name="T15" fmla="*/ 253388 h 253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253388">
                <a:moveTo>
                  <a:pt x="0" y="11017"/>
                </a:moveTo>
                <a:lnTo>
                  <a:pt x="859315" y="0"/>
                </a:lnTo>
                <a:lnTo>
                  <a:pt x="220337" y="253388"/>
                </a:lnTo>
                <a:lnTo>
                  <a:pt x="0" y="11017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" name="任意多边形 19"/>
          <p:cNvSpPr>
            <a:spLocks noChangeArrowheads="1"/>
          </p:cNvSpPr>
          <p:nvPr userDrawn="1"/>
        </p:nvSpPr>
        <p:spPr bwMode="auto">
          <a:xfrm>
            <a:off x="1629833" y="3227917"/>
            <a:ext cx="882651" cy="309033"/>
          </a:xfrm>
          <a:custGeom>
            <a:avLst/>
            <a:gdLst>
              <a:gd name="T0" fmla="*/ 0 w 881350"/>
              <a:gd name="T1" fmla="*/ 297456 h 308473"/>
              <a:gd name="T2" fmla="*/ 881350 w 881350"/>
              <a:gd name="T3" fmla="*/ 0 h 308473"/>
              <a:gd name="T4" fmla="*/ 837282 w 881350"/>
              <a:gd name="T5" fmla="*/ 308473 h 308473"/>
              <a:gd name="T6" fmla="*/ 0 w 881350"/>
              <a:gd name="T7" fmla="*/ 297456 h 308473"/>
              <a:gd name="T8" fmla="*/ 0 60000 65536"/>
              <a:gd name="T9" fmla="*/ 0 60000 65536"/>
              <a:gd name="T10" fmla="*/ 0 60000 65536"/>
              <a:gd name="T11" fmla="*/ 0 60000 65536"/>
              <a:gd name="T12" fmla="*/ 0 w 881350"/>
              <a:gd name="T13" fmla="*/ 0 h 308473"/>
              <a:gd name="T14" fmla="*/ 881350 w 881350"/>
              <a:gd name="T15" fmla="*/ 308473 h 3084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1350" h="308473">
                <a:moveTo>
                  <a:pt x="0" y="297456"/>
                </a:moveTo>
                <a:lnTo>
                  <a:pt x="881350" y="0"/>
                </a:lnTo>
                <a:lnTo>
                  <a:pt x="837282" y="308473"/>
                </a:lnTo>
                <a:lnTo>
                  <a:pt x="0" y="297456"/>
                </a:lnTo>
                <a:close/>
              </a:path>
            </a:pathLst>
          </a:custGeom>
          <a:solidFill>
            <a:srgbClr val="A61E32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" name="任意多边形 21"/>
          <p:cNvSpPr>
            <a:spLocks noChangeArrowheads="1"/>
          </p:cNvSpPr>
          <p:nvPr userDrawn="1"/>
        </p:nvSpPr>
        <p:spPr bwMode="auto">
          <a:xfrm>
            <a:off x="1178984" y="2918884"/>
            <a:ext cx="474133" cy="639233"/>
          </a:xfrm>
          <a:custGeom>
            <a:avLst/>
            <a:gdLst>
              <a:gd name="T0" fmla="*/ 0 w 473725"/>
              <a:gd name="T1" fmla="*/ 187287 h 638978"/>
              <a:gd name="T2" fmla="*/ 451691 w 473725"/>
              <a:gd name="T3" fmla="*/ 0 h 638978"/>
              <a:gd name="T4" fmla="*/ 473725 w 473725"/>
              <a:gd name="T5" fmla="*/ 638978 h 638978"/>
              <a:gd name="T6" fmla="*/ 0 w 473725"/>
              <a:gd name="T7" fmla="*/ 187287 h 6389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638978"/>
              <a:gd name="T14" fmla="*/ 473725 w 473725"/>
              <a:gd name="T15" fmla="*/ 638978 h 6389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638978">
                <a:moveTo>
                  <a:pt x="0" y="187287"/>
                </a:moveTo>
                <a:lnTo>
                  <a:pt x="451691" y="0"/>
                </a:lnTo>
                <a:lnTo>
                  <a:pt x="473725" y="638978"/>
                </a:lnTo>
                <a:lnTo>
                  <a:pt x="0" y="187287"/>
                </a:lnTo>
                <a:close/>
              </a:path>
            </a:pathLst>
          </a:custGeom>
          <a:solidFill>
            <a:srgbClr val="BD2024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任意多边形 22"/>
          <p:cNvSpPr>
            <a:spLocks noChangeArrowheads="1"/>
          </p:cNvSpPr>
          <p:nvPr userDrawn="1"/>
        </p:nvSpPr>
        <p:spPr bwMode="auto">
          <a:xfrm>
            <a:off x="1145117" y="1752600"/>
            <a:ext cx="474133" cy="1375833"/>
          </a:xfrm>
          <a:custGeom>
            <a:avLst/>
            <a:gdLst>
              <a:gd name="T0" fmla="*/ 319489 w 473726"/>
              <a:gd name="T1" fmla="*/ 0 h 1377108"/>
              <a:gd name="T2" fmla="*/ 473726 w 473726"/>
              <a:gd name="T3" fmla="*/ 1244906 h 1377108"/>
              <a:gd name="T4" fmla="*/ 0 w 473726"/>
              <a:gd name="T5" fmla="*/ 1377108 h 1377108"/>
              <a:gd name="T6" fmla="*/ 319489 w 473726"/>
              <a:gd name="T7" fmla="*/ 0 h 137710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6"/>
              <a:gd name="T13" fmla="*/ 0 h 1377108"/>
              <a:gd name="T14" fmla="*/ 473726 w 473726"/>
              <a:gd name="T15" fmla="*/ 1377108 h 1377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6" h="1377108">
                <a:moveTo>
                  <a:pt x="319489" y="0"/>
                </a:moveTo>
                <a:lnTo>
                  <a:pt x="473726" y="1244906"/>
                </a:lnTo>
                <a:lnTo>
                  <a:pt x="0" y="1377108"/>
                </a:lnTo>
                <a:lnTo>
                  <a:pt x="319489" y="0"/>
                </a:lnTo>
                <a:close/>
              </a:path>
            </a:pathLst>
          </a:custGeom>
          <a:solidFill>
            <a:srgbClr val="F17226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4" name="任意多边形 24"/>
          <p:cNvSpPr>
            <a:spLocks noChangeArrowheads="1"/>
          </p:cNvSpPr>
          <p:nvPr userDrawn="1"/>
        </p:nvSpPr>
        <p:spPr bwMode="auto">
          <a:xfrm>
            <a:off x="1454151" y="1773767"/>
            <a:ext cx="463549" cy="1310217"/>
          </a:xfrm>
          <a:custGeom>
            <a:avLst/>
            <a:gdLst>
              <a:gd name="T0" fmla="*/ 0 w 451692"/>
              <a:gd name="T1" fmla="*/ 0 h 1233889"/>
              <a:gd name="T2" fmla="*/ 451692 w 451692"/>
              <a:gd name="T3" fmla="*/ 352539 h 1233889"/>
              <a:gd name="T4" fmla="*/ 165253 w 451692"/>
              <a:gd name="T5" fmla="*/ 1233889 h 1233889"/>
              <a:gd name="T6" fmla="*/ 0 w 451692"/>
              <a:gd name="T7" fmla="*/ 0 h 1233889"/>
              <a:gd name="T8" fmla="*/ 0 60000 65536"/>
              <a:gd name="T9" fmla="*/ 0 60000 65536"/>
              <a:gd name="T10" fmla="*/ 0 60000 65536"/>
              <a:gd name="T11" fmla="*/ 0 60000 65536"/>
              <a:gd name="T12" fmla="*/ 0 w 451692"/>
              <a:gd name="T13" fmla="*/ 0 h 1233889"/>
              <a:gd name="T14" fmla="*/ 451692 w 451692"/>
              <a:gd name="T15" fmla="*/ 1233889 h 12338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1692" h="1233889">
                <a:moveTo>
                  <a:pt x="0" y="0"/>
                </a:moveTo>
                <a:lnTo>
                  <a:pt x="451692" y="352539"/>
                </a:lnTo>
                <a:lnTo>
                  <a:pt x="165253" y="1233889"/>
                </a:lnTo>
                <a:lnTo>
                  <a:pt x="0" y="0"/>
                </a:lnTo>
                <a:close/>
              </a:path>
            </a:pathLst>
          </a:custGeom>
          <a:solidFill>
            <a:srgbClr val="E92549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5" name="任意多边形 25"/>
          <p:cNvSpPr>
            <a:spLocks noChangeArrowheads="1"/>
          </p:cNvSpPr>
          <p:nvPr userDrawn="1"/>
        </p:nvSpPr>
        <p:spPr bwMode="auto">
          <a:xfrm>
            <a:off x="1642533" y="2125133"/>
            <a:ext cx="846667" cy="804333"/>
          </a:xfrm>
          <a:custGeom>
            <a:avLst/>
            <a:gdLst>
              <a:gd name="T0" fmla="*/ 275422 w 848299"/>
              <a:gd name="T1" fmla="*/ 0 h 804232"/>
              <a:gd name="T2" fmla="*/ 848299 w 848299"/>
              <a:gd name="T3" fmla="*/ 407625 h 804232"/>
              <a:gd name="T4" fmla="*/ 0 w 848299"/>
              <a:gd name="T5" fmla="*/ 804232 h 804232"/>
              <a:gd name="T6" fmla="*/ 275422 w 848299"/>
              <a:gd name="T7" fmla="*/ 0 h 804232"/>
              <a:gd name="T8" fmla="*/ 0 60000 65536"/>
              <a:gd name="T9" fmla="*/ 0 60000 65536"/>
              <a:gd name="T10" fmla="*/ 0 60000 65536"/>
              <a:gd name="T11" fmla="*/ 0 60000 65536"/>
              <a:gd name="T12" fmla="*/ 0 w 848299"/>
              <a:gd name="T13" fmla="*/ 0 h 804232"/>
              <a:gd name="T14" fmla="*/ 848299 w 848299"/>
              <a:gd name="T15" fmla="*/ 804232 h 804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8299" h="804232">
                <a:moveTo>
                  <a:pt x="275422" y="0"/>
                </a:moveTo>
                <a:lnTo>
                  <a:pt x="848299" y="407625"/>
                </a:lnTo>
                <a:lnTo>
                  <a:pt x="0" y="804232"/>
                </a:lnTo>
                <a:lnTo>
                  <a:pt x="275422" y="0"/>
                </a:lnTo>
                <a:close/>
              </a:path>
            </a:pathLst>
          </a:custGeom>
          <a:solidFill>
            <a:srgbClr val="C9203D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6" name="任意多边形 27"/>
          <p:cNvSpPr>
            <a:spLocks noChangeArrowheads="1"/>
          </p:cNvSpPr>
          <p:nvPr userDrawn="1"/>
        </p:nvSpPr>
        <p:spPr bwMode="auto">
          <a:xfrm>
            <a:off x="1629833" y="2942167"/>
            <a:ext cx="298451" cy="584200"/>
          </a:xfrm>
          <a:custGeom>
            <a:avLst/>
            <a:gdLst>
              <a:gd name="T0" fmla="*/ 0 w 297456"/>
              <a:gd name="T1" fmla="*/ 0 h 583894"/>
              <a:gd name="T2" fmla="*/ 297456 w 297456"/>
              <a:gd name="T3" fmla="*/ 242371 h 583894"/>
              <a:gd name="T4" fmla="*/ 0 w 297456"/>
              <a:gd name="T5" fmla="*/ 583894 h 583894"/>
              <a:gd name="T6" fmla="*/ 0 w 297456"/>
              <a:gd name="T7" fmla="*/ 0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297456"/>
              <a:gd name="T13" fmla="*/ 0 h 583894"/>
              <a:gd name="T14" fmla="*/ 297456 w 297456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6" h="583894">
                <a:moveTo>
                  <a:pt x="0" y="0"/>
                </a:moveTo>
                <a:lnTo>
                  <a:pt x="297456" y="242371"/>
                </a:lnTo>
                <a:lnTo>
                  <a:pt x="0" y="583894"/>
                </a:lnTo>
                <a:lnTo>
                  <a:pt x="0" y="0"/>
                </a:lnTo>
                <a:close/>
              </a:path>
            </a:pathLst>
          </a:custGeom>
          <a:solidFill>
            <a:srgbClr val="5F0B1B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" name="任意多边形 32"/>
          <p:cNvSpPr>
            <a:spLocks noChangeArrowheads="1"/>
          </p:cNvSpPr>
          <p:nvPr userDrawn="1"/>
        </p:nvSpPr>
        <p:spPr bwMode="auto">
          <a:xfrm>
            <a:off x="1894417" y="2125133"/>
            <a:ext cx="1200149" cy="982133"/>
          </a:xfrm>
          <a:custGeom>
            <a:avLst/>
            <a:gdLst>
              <a:gd name="T0" fmla="*/ 0 w 1134738"/>
              <a:gd name="T1" fmla="*/ 0 h 881350"/>
              <a:gd name="T2" fmla="*/ 1134738 w 1134738"/>
              <a:gd name="T3" fmla="*/ 881350 h 881350"/>
              <a:gd name="T4" fmla="*/ 627962 w 1134738"/>
              <a:gd name="T5" fmla="*/ 165253 h 881350"/>
              <a:gd name="T6" fmla="*/ 0 w 1134738"/>
              <a:gd name="T7" fmla="*/ 0 h 8813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881350"/>
              <a:gd name="T14" fmla="*/ 1134738 w 1134738"/>
              <a:gd name="T15" fmla="*/ 881350 h 881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881350">
                <a:moveTo>
                  <a:pt x="0" y="0"/>
                </a:moveTo>
                <a:lnTo>
                  <a:pt x="1134738" y="881350"/>
                </a:lnTo>
                <a:lnTo>
                  <a:pt x="627962" y="165253"/>
                </a:lnTo>
                <a:lnTo>
                  <a:pt x="0" y="0"/>
                </a:lnTo>
                <a:close/>
              </a:path>
            </a:pathLst>
          </a:custGeom>
          <a:solidFill>
            <a:srgbClr val="EA2E3B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任意多边形 33"/>
          <p:cNvSpPr>
            <a:spLocks noChangeArrowheads="1"/>
          </p:cNvSpPr>
          <p:nvPr userDrawn="1"/>
        </p:nvSpPr>
        <p:spPr bwMode="auto">
          <a:xfrm>
            <a:off x="2489200" y="2599267"/>
            <a:ext cx="518584" cy="596900"/>
          </a:xfrm>
          <a:custGeom>
            <a:avLst/>
            <a:gdLst>
              <a:gd name="T0" fmla="*/ 517793 w 517793"/>
              <a:gd name="T1" fmla="*/ 418641 h 594911"/>
              <a:gd name="T2" fmla="*/ 0 w 517793"/>
              <a:gd name="T3" fmla="*/ 594911 h 594911"/>
              <a:gd name="T4" fmla="*/ 11017 w 517793"/>
              <a:gd name="T5" fmla="*/ 0 h 594911"/>
              <a:gd name="T6" fmla="*/ 517793 w 517793"/>
              <a:gd name="T7" fmla="*/ 418641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17793"/>
              <a:gd name="T13" fmla="*/ 0 h 594911"/>
              <a:gd name="T14" fmla="*/ 517793 w 51779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7793" h="594911">
                <a:moveTo>
                  <a:pt x="517793" y="418641"/>
                </a:moveTo>
                <a:lnTo>
                  <a:pt x="0" y="594911"/>
                </a:lnTo>
                <a:lnTo>
                  <a:pt x="11017" y="0"/>
                </a:lnTo>
                <a:lnTo>
                  <a:pt x="517793" y="418641"/>
                </a:lnTo>
                <a:close/>
              </a:path>
            </a:pathLst>
          </a:custGeom>
          <a:solidFill>
            <a:srgbClr val="C41F41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任意多边形 37"/>
          <p:cNvSpPr>
            <a:spLocks noChangeArrowheads="1"/>
          </p:cNvSpPr>
          <p:nvPr userDrawn="1"/>
        </p:nvSpPr>
        <p:spPr bwMode="auto">
          <a:xfrm>
            <a:off x="1938867" y="1697567"/>
            <a:ext cx="1244600" cy="615951"/>
          </a:xfrm>
          <a:custGeom>
            <a:avLst/>
            <a:gdLst>
              <a:gd name="T0" fmla="*/ 0 w 1244906"/>
              <a:gd name="T1" fmla="*/ 418641 h 572878"/>
              <a:gd name="T2" fmla="*/ 1244906 w 1244906"/>
              <a:gd name="T3" fmla="*/ 0 h 572878"/>
              <a:gd name="T4" fmla="*/ 561861 w 1244906"/>
              <a:gd name="T5" fmla="*/ 572878 h 572878"/>
              <a:gd name="T6" fmla="*/ 0 w 1244906"/>
              <a:gd name="T7" fmla="*/ 418641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1244906"/>
              <a:gd name="T13" fmla="*/ 0 h 572878"/>
              <a:gd name="T14" fmla="*/ 1244906 w 1244906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4906" h="572878">
                <a:moveTo>
                  <a:pt x="0" y="418641"/>
                </a:moveTo>
                <a:lnTo>
                  <a:pt x="1244906" y="0"/>
                </a:lnTo>
                <a:lnTo>
                  <a:pt x="561861" y="572878"/>
                </a:lnTo>
                <a:lnTo>
                  <a:pt x="0" y="418641"/>
                </a:lnTo>
                <a:close/>
              </a:path>
            </a:pathLst>
          </a:custGeom>
          <a:solidFill>
            <a:srgbClr val="F26F27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" name="任意多边形 41"/>
          <p:cNvSpPr>
            <a:spLocks noChangeArrowheads="1"/>
          </p:cNvSpPr>
          <p:nvPr userDrawn="1"/>
        </p:nvSpPr>
        <p:spPr bwMode="auto">
          <a:xfrm>
            <a:off x="3018367" y="2114551"/>
            <a:ext cx="1200151" cy="893233"/>
          </a:xfrm>
          <a:custGeom>
            <a:avLst/>
            <a:gdLst>
              <a:gd name="T0" fmla="*/ 176269 w 1200838"/>
              <a:gd name="T1" fmla="*/ 0 h 892366"/>
              <a:gd name="T2" fmla="*/ 0 w 1200838"/>
              <a:gd name="T3" fmla="*/ 892366 h 892366"/>
              <a:gd name="T4" fmla="*/ 1200838 w 1200838"/>
              <a:gd name="T5" fmla="*/ 154236 h 892366"/>
              <a:gd name="T6" fmla="*/ 176269 w 1200838"/>
              <a:gd name="T7" fmla="*/ 0 h 892366"/>
              <a:gd name="T8" fmla="*/ 0 60000 65536"/>
              <a:gd name="T9" fmla="*/ 0 60000 65536"/>
              <a:gd name="T10" fmla="*/ 0 60000 65536"/>
              <a:gd name="T11" fmla="*/ 0 60000 65536"/>
              <a:gd name="T12" fmla="*/ 0 w 1200838"/>
              <a:gd name="T13" fmla="*/ 0 h 892366"/>
              <a:gd name="T14" fmla="*/ 1200838 w 1200838"/>
              <a:gd name="T15" fmla="*/ 892366 h 892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838" h="892366">
                <a:moveTo>
                  <a:pt x="176269" y="0"/>
                </a:moveTo>
                <a:lnTo>
                  <a:pt x="0" y="892366"/>
                </a:lnTo>
                <a:lnTo>
                  <a:pt x="1200838" y="154236"/>
                </a:lnTo>
                <a:lnTo>
                  <a:pt x="176269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" name="任意多边形 42"/>
          <p:cNvSpPr>
            <a:spLocks noChangeArrowheads="1"/>
          </p:cNvSpPr>
          <p:nvPr userDrawn="1"/>
        </p:nvSpPr>
        <p:spPr bwMode="auto">
          <a:xfrm>
            <a:off x="2523067" y="2192867"/>
            <a:ext cx="660400" cy="804333"/>
          </a:xfrm>
          <a:custGeom>
            <a:avLst/>
            <a:gdLst>
              <a:gd name="T0" fmla="*/ 0 w 661012"/>
              <a:gd name="T1" fmla="*/ 110168 h 804231"/>
              <a:gd name="T2" fmla="*/ 661012 w 661012"/>
              <a:gd name="T3" fmla="*/ 0 h 804231"/>
              <a:gd name="T4" fmla="*/ 495759 w 661012"/>
              <a:gd name="T5" fmla="*/ 804231 h 804231"/>
              <a:gd name="T6" fmla="*/ 0 w 661012"/>
              <a:gd name="T7" fmla="*/ 110168 h 804231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804231"/>
              <a:gd name="T14" fmla="*/ 661012 w 661012"/>
              <a:gd name="T15" fmla="*/ 804231 h 804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804231">
                <a:moveTo>
                  <a:pt x="0" y="110168"/>
                </a:moveTo>
                <a:lnTo>
                  <a:pt x="661012" y="0"/>
                </a:lnTo>
                <a:lnTo>
                  <a:pt x="495759" y="804231"/>
                </a:lnTo>
                <a:lnTo>
                  <a:pt x="0" y="110168"/>
                </a:lnTo>
                <a:close/>
              </a:path>
            </a:pathLst>
          </a:custGeom>
          <a:solidFill>
            <a:srgbClr val="F2592F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" name="任意多边形 43"/>
          <p:cNvSpPr>
            <a:spLocks noChangeArrowheads="1"/>
          </p:cNvSpPr>
          <p:nvPr userDrawn="1"/>
        </p:nvSpPr>
        <p:spPr bwMode="auto">
          <a:xfrm>
            <a:off x="3039533" y="2235200"/>
            <a:ext cx="1202267" cy="762000"/>
          </a:xfrm>
          <a:custGeom>
            <a:avLst/>
            <a:gdLst>
              <a:gd name="T0" fmla="*/ 1134737 w 1134737"/>
              <a:gd name="T1" fmla="*/ 0 h 672029"/>
              <a:gd name="T2" fmla="*/ 1046602 w 1134737"/>
              <a:gd name="T3" fmla="*/ 374573 h 672029"/>
              <a:gd name="T4" fmla="*/ 0 w 1134737"/>
              <a:gd name="T5" fmla="*/ 672029 h 672029"/>
              <a:gd name="T6" fmla="*/ 1134737 w 1134737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7"/>
              <a:gd name="T13" fmla="*/ 0 h 672029"/>
              <a:gd name="T14" fmla="*/ 1134737 w 1134737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7" h="672029">
                <a:moveTo>
                  <a:pt x="1134737" y="0"/>
                </a:moveTo>
                <a:lnTo>
                  <a:pt x="1046602" y="374573"/>
                </a:lnTo>
                <a:lnTo>
                  <a:pt x="0" y="672029"/>
                </a:lnTo>
                <a:lnTo>
                  <a:pt x="1134737" y="0"/>
                </a:lnTo>
                <a:close/>
              </a:path>
            </a:pathLst>
          </a:custGeom>
          <a:solidFill>
            <a:srgbClr val="270C0D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" name="任意多边形 45"/>
          <p:cNvSpPr>
            <a:spLocks noChangeArrowheads="1"/>
          </p:cNvSpPr>
          <p:nvPr userDrawn="1"/>
        </p:nvSpPr>
        <p:spPr bwMode="auto">
          <a:xfrm>
            <a:off x="4231217" y="1968500"/>
            <a:ext cx="1310216" cy="309033"/>
          </a:xfrm>
          <a:custGeom>
            <a:avLst/>
            <a:gdLst>
              <a:gd name="T0" fmla="*/ 0 w 1311007"/>
              <a:gd name="T1" fmla="*/ 264405 h 264405"/>
              <a:gd name="T2" fmla="*/ 462709 w 1311007"/>
              <a:gd name="T3" fmla="*/ 0 h 264405"/>
              <a:gd name="T4" fmla="*/ 1311007 w 1311007"/>
              <a:gd name="T5" fmla="*/ 220337 h 264405"/>
              <a:gd name="T6" fmla="*/ 0 w 1311007"/>
              <a:gd name="T7" fmla="*/ 264405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264405"/>
              <a:gd name="T14" fmla="*/ 1311007 w 1311007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264405">
                <a:moveTo>
                  <a:pt x="0" y="264405"/>
                </a:moveTo>
                <a:lnTo>
                  <a:pt x="462709" y="0"/>
                </a:lnTo>
                <a:lnTo>
                  <a:pt x="1311007" y="220337"/>
                </a:lnTo>
                <a:lnTo>
                  <a:pt x="0" y="26440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4" name="任意多边形 49"/>
          <p:cNvSpPr>
            <a:spLocks noChangeArrowheads="1"/>
          </p:cNvSpPr>
          <p:nvPr userDrawn="1"/>
        </p:nvSpPr>
        <p:spPr bwMode="auto">
          <a:xfrm>
            <a:off x="3018367" y="2753784"/>
            <a:ext cx="1278467" cy="298449"/>
          </a:xfrm>
          <a:custGeom>
            <a:avLst/>
            <a:gdLst>
              <a:gd name="T0" fmla="*/ 0 w 1277956"/>
              <a:gd name="T1" fmla="*/ 220337 h 286438"/>
              <a:gd name="T2" fmla="*/ 572877 w 1277956"/>
              <a:gd name="T3" fmla="*/ 286438 h 286438"/>
              <a:gd name="T4" fmla="*/ 1277956 w 1277956"/>
              <a:gd name="T5" fmla="*/ 0 h 286438"/>
              <a:gd name="T6" fmla="*/ 0 w 1277956"/>
              <a:gd name="T7" fmla="*/ 220337 h 286438"/>
              <a:gd name="T8" fmla="*/ 0 60000 65536"/>
              <a:gd name="T9" fmla="*/ 0 60000 65536"/>
              <a:gd name="T10" fmla="*/ 0 60000 65536"/>
              <a:gd name="T11" fmla="*/ 0 60000 65536"/>
              <a:gd name="T12" fmla="*/ 0 w 1277956"/>
              <a:gd name="T13" fmla="*/ 0 h 286438"/>
              <a:gd name="T14" fmla="*/ 1277956 w 1277956"/>
              <a:gd name="T15" fmla="*/ 286438 h 286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7956" h="286438">
                <a:moveTo>
                  <a:pt x="0" y="220337"/>
                </a:moveTo>
                <a:lnTo>
                  <a:pt x="572877" y="286438"/>
                </a:lnTo>
                <a:lnTo>
                  <a:pt x="1277956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F3AD19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5" name="任意多边形 51"/>
          <p:cNvSpPr>
            <a:spLocks noChangeArrowheads="1"/>
          </p:cNvSpPr>
          <p:nvPr userDrawn="1"/>
        </p:nvSpPr>
        <p:spPr bwMode="auto">
          <a:xfrm>
            <a:off x="3007784" y="3039533"/>
            <a:ext cx="1024467" cy="1456267"/>
          </a:xfrm>
          <a:custGeom>
            <a:avLst/>
            <a:gdLst>
              <a:gd name="T0" fmla="*/ 561860 w 1002534"/>
              <a:gd name="T1" fmla="*/ 0 h 1454227"/>
              <a:gd name="T2" fmla="*/ 1002534 w 1002534"/>
              <a:gd name="T3" fmla="*/ 66101 h 1454227"/>
              <a:gd name="T4" fmla="*/ 0 w 1002534"/>
              <a:gd name="T5" fmla="*/ 1454227 h 1454227"/>
              <a:gd name="T6" fmla="*/ 561860 w 1002534"/>
              <a:gd name="T7" fmla="*/ 0 h 1454227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4"/>
              <a:gd name="T13" fmla="*/ 0 h 1454227"/>
              <a:gd name="T14" fmla="*/ 1002534 w 1002534"/>
              <a:gd name="T15" fmla="*/ 1454227 h 1454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4" h="1454227">
                <a:moveTo>
                  <a:pt x="561860" y="0"/>
                </a:moveTo>
                <a:lnTo>
                  <a:pt x="1002534" y="66101"/>
                </a:lnTo>
                <a:lnTo>
                  <a:pt x="0" y="1454227"/>
                </a:lnTo>
                <a:lnTo>
                  <a:pt x="561860" y="0"/>
                </a:lnTo>
                <a:close/>
              </a:path>
            </a:pathLst>
          </a:custGeom>
          <a:solidFill>
            <a:srgbClr val="F15954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6" name="任意多边形 52"/>
          <p:cNvSpPr>
            <a:spLocks noChangeArrowheads="1"/>
          </p:cNvSpPr>
          <p:nvPr userDrawn="1"/>
        </p:nvSpPr>
        <p:spPr bwMode="auto">
          <a:xfrm>
            <a:off x="2997200" y="3107267"/>
            <a:ext cx="1805517" cy="1409700"/>
          </a:xfrm>
          <a:custGeom>
            <a:avLst/>
            <a:gdLst>
              <a:gd name="T0" fmla="*/ 1013552 w 1817783"/>
              <a:gd name="T1" fmla="*/ 0 h 1443209"/>
              <a:gd name="T2" fmla="*/ 1817783 w 1817783"/>
              <a:gd name="T3" fmla="*/ 132202 h 1443209"/>
              <a:gd name="T4" fmla="*/ 0 w 1817783"/>
              <a:gd name="T5" fmla="*/ 1443209 h 1443209"/>
              <a:gd name="T6" fmla="*/ 1013552 w 1817783"/>
              <a:gd name="T7" fmla="*/ 0 h 1443209"/>
              <a:gd name="T8" fmla="*/ 0 60000 65536"/>
              <a:gd name="T9" fmla="*/ 0 60000 65536"/>
              <a:gd name="T10" fmla="*/ 0 60000 65536"/>
              <a:gd name="T11" fmla="*/ 0 60000 65536"/>
              <a:gd name="T12" fmla="*/ 0 w 1817783"/>
              <a:gd name="T13" fmla="*/ 0 h 1443209"/>
              <a:gd name="T14" fmla="*/ 1817783 w 1817783"/>
              <a:gd name="T15" fmla="*/ 1443209 h 14432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7783" h="1443209">
                <a:moveTo>
                  <a:pt x="1013552" y="0"/>
                </a:moveTo>
                <a:lnTo>
                  <a:pt x="1817783" y="132202"/>
                </a:lnTo>
                <a:lnTo>
                  <a:pt x="0" y="1443209"/>
                </a:lnTo>
                <a:lnTo>
                  <a:pt x="1013552" y="0"/>
                </a:lnTo>
                <a:close/>
              </a:path>
            </a:pathLst>
          </a:custGeom>
          <a:solidFill>
            <a:srgbClr val="128B9E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7" name="任意多边形 57"/>
          <p:cNvSpPr>
            <a:spLocks noChangeArrowheads="1"/>
          </p:cNvSpPr>
          <p:nvPr userDrawn="1"/>
        </p:nvSpPr>
        <p:spPr bwMode="auto">
          <a:xfrm>
            <a:off x="4142317" y="3217333"/>
            <a:ext cx="1365249" cy="474133"/>
          </a:xfrm>
          <a:custGeom>
            <a:avLst/>
            <a:gdLst>
              <a:gd name="T0" fmla="*/ 638978 w 1366092"/>
              <a:gd name="T1" fmla="*/ 0 h 473726"/>
              <a:gd name="T2" fmla="*/ 0 w 1366092"/>
              <a:gd name="T3" fmla="*/ 473726 h 473726"/>
              <a:gd name="T4" fmla="*/ 1366092 w 1366092"/>
              <a:gd name="T5" fmla="*/ 121186 h 473726"/>
              <a:gd name="T6" fmla="*/ 638978 w 1366092"/>
              <a:gd name="T7" fmla="*/ 0 h 473726"/>
              <a:gd name="T8" fmla="*/ 0 60000 65536"/>
              <a:gd name="T9" fmla="*/ 0 60000 65536"/>
              <a:gd name="T10" fmla="*/ 0 60000 65536"/>
              <a:gd name="T11" fmla="*/ 0 60000 65536"/>
              <a:gd name="T12" fmla="*/ 0 w 1366092"/>
              <a:gd name="T13" fmla="*/ 0 h 473726"/>
              <a:gd name="T14" fmla="*/ 1366092 w 1366092"/>
              <a:gd name="T15" fmla="*/ 473726 h 473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6092" h="473726">
                <a:moveTo>
                  <a:pt x="638978" y="0"/>
                </a:moveTo>
                <a:lnTo>
                  <a:pt x="0" y="473726"/>
                </a:lnTo>
                <a:lnTo>
                  <a:pt x="1366092" y="121186"/>
                </a:lnTo>
                <a:lnTo>
                  <a:pt x="638978" y="0"/>
                </a:lnTo>
                <a:close/>
              </a:path>
            </a:pathLst>
          </a:custGeom>
          <a:solidFill>
            <a:srgbClr val="156884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8" name="任意多边形 59"/>
          <p:cNvSpPr>
            <a:spLocks noChangeArrowheads="1"/>
          </p:cNvSpPr>
          <p:nvPr userDrawn="1"/>
        </p:nvSpPr>
        <p:spPr bwMode="auto">
          <a:xfrm>
            <a:off x="4142317" y="3678767"/>
            <a:ext cx="1234016" cy="353484"/>
          </a:xfrm>
          <a:custGeom>
            <a:avLst/>
            <a:gdLst>
              <a:gd name="T0" fmla="*/ 0 w 1233889"/>
              <a:gd name="T1" fmla="*/ 0 h 352540"/>
              <a:gd name="T2" fmla="*/ 947451 w 1233889"/>
              <a:gd name="T3" fmla="*/ 352540 h 352540"/>
              <a:gd name="T4" fmla="*/ 1233889 w 1233889"/>
              <a:gd name="T5" fmla="*/ 44068 h 352540"/>
              <a:gd name="T6" fmla="*/ 0 w 1233889"/>
              <a:gd name="T7" fmla="*/ 0 h 352540"/>
              <a:gd name="T8" fmla="*/ 0 60000 65536"/>
              <a:gd name="T9" fmla="*/ 0 60000 65536"/>
              <a:gd name="T10" fmla="*/ 0 60000 65536"/>
              <a:gd name="T11" fmla="*/ 0 60000 65536"/>
              <a:gd name="T12" fmla="*/ 0 w 1233889"/>
              <a:gd name="T13" fmla="*/ 0 h 352540"/>
              <a:gd name="T14" fmla="*/ 1233889 w 1233889"/>
              <a:gd name="T15" fmla="*/ 352540 h 3525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3889" h="352540">
                <a:moveTo>
                  <a:pt x="0" y="0"/>
                </a:moveTo>
                <a:lnTo>
                  <a:pt x="947451" y="352540"/>
                </a:lnTo>
                <a:lnTo>
                  <a:pt x="1233889" y="44068"/>
                </a:lnTo>
                <a:lnTo>
                  <a:pt x="0" y="0"/>
                </a:lnTo>
                <a:close/>
              </a:path>
            </a:pathLst>
          </a:custGeom>
          <a:solidFill>
            <a:srgbClr val="155D6C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" name="任意多边形 60"/>
          <p:cNvSpPr>
            <a:spLocks noChangeArrowheads="1"/>
          </p:cNvSpPr>
          <p:nvPr userDrawn="1"/>
        </p:nvSpPr>
        <p:spPr bwMode="auto">
          <a:xfrm>
            <a:off x="5177367" y="3327400"/>
            <a:ext cx="385233" cy="825500"/>
          </a:xfrm>
          <a:custGeom>
            <a:avLst/>
            <a:gdLst>
              <a:gd name="T0" fmla="*/ 0 w 385590"/>
              <a:gd name="T1" fmla="*/ 99152 h 826265"/>
              <a:gd name="T2" fmla="*/ 363556 w 385590"/>
              <a:gd name="T3" fmla="*/ 826265 h 826265"/>
              <a:gd name="T4" fmla="*/ 385590 w 385590"/>
              <a:gd name="T5" fmla="*/ 0 h 826265"/>
              <a:gd name="T6" fmla="*/ 0 w 385590"/>
              <a:gd name="T7" fmla="*/ 99152 h 826265"/>
              <a:gd name="T8" fmla="*/ 0 60000 65536"/>
              <a:gd name="T9" fmla="*/ 0 60000 65536"/>
              <a:gd name="T10" fmla="*/ 0 60000 65536"/>
              <a:gd name="T11" fmla="*/ 0 60000 65536"/>
              <a:gd name="T12" fmla="*/ 0 w 385590"/>
              <a:gd name="T13" fmla="*/ 0 h 826265"/>
              <a:gd name="T14" fmla="*/ 385590 w 385590"/>
              <a:gd name="T15" fmla="*/ 826265 h 8262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5590" h="826265">
                <a:moveTo>
                  <a:pt x="0" y="99152"/>
                </a:moveTo>
                <a:lnTo>
                  <a:pt x="363556" y="826265"/>
                </a:lnTo>
                <a:lnTo>
                  <a:pt x="385590" y="0"/>
                </a:lnTo>
                <a:lnTo>
                  <a:pt x="0" y="99152"/>
                </a:lnTo>
                <a:close/>
              </a:path>
            </a:pathLst>
          </a:custGeom>
          <a:solidFill>
            <a:srgbClr val="0FB4CA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" name="任意多边形 62"/>
          <p:cNvSpPr>
            <a:spLocks noChangeArrowheads="1"/>
          </p:cNvSpPr>
          <p:nvPr userDrawn="1"/>
        </p:nvSpPr>
        <p:spPr bwMode="auto">
          <a:xfrm>
            <a:off x="5530851" y="3316817"/>
            <a:ext cx="251883" cy="848783"/>
          </a:xfrm>
          <a:custGeom>
            <a:avLst/>
            <a:gdLst>
              <a:gd name="T0" fmla="*/ 22034 w 253388"/>
              <a:gd name="T1" fmla="*/ 0 h 848299"/>
              <a:gd name="T2" fmla="*/ 0 w 253388"/>
              <a:gd name="T3" fmla="*/ 848299 h 848299"/>
              <a:gd name="T4" fmla="*/ 253388 w 253388"/>
              <a:gd name="T5" fmla="*/ 539827 h 848299"/>
              <a:gd name="T6" fmla="*/ 22034 w 253388"/>
              <a:gd name="T7" fmla="*/ 0 h 848299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848299"/>
              <a:gd name="T14" fmla="*/ 253388 w 253388"/>
              <a:gd name="T15" fmla="*/ 848299 h 848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848299">
                <a:moveTo>
                  <a:pt x="22034" y="0"/>
                </a:moveTo>
                <a:lnTo>
                  <a:pt x="0" y="848299"/>
                </a:lnTo>
                <a:lnTo>
                  <a:pt x="253388" y="539827"/>
                </a:lnTo>
                <a:lnTo>
                  <a:pt x="22034" y="0"/>
                </a:lnTo>
                <a:close/>
              </a:path>
            </a:pathLst>
          </a:custGeom>
          <a:solidFill>
            <a:srgbClr val="097389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任意多边形 63"/>
          <p:cNvSpPr>
            <a:spLocks noChangeArrowheads="1"/>
          </p:cNvSpPr>
          <p:nvPr userDrawn="1"/>
        </p:nvSpPr>
        <p:spPr bwMode="auto">
          <a:xfrm>
            <a:off x="5562600" y="3327400"/>
            <a:ext cx="651933" cy="550333"/>
          </a:xfrm>
          <a:custGeom>
            <a:avLst/>
            <a:gdLst>
              <a:gd name="T0" fmla="*/ 0 w 649995"/>
              <a:gd name="T1" fmla="*/ 0 h 550843"/>
              <a:gd name="T2" fmla="*/ 209320 w 649995"/>
              <a:gd name="T3" fmla="*/ 550843 h 550843"/>
              <a:gd name="T4" fmla="*/ 649995 w 649995"/>
              <a:gd name="T5" fmla="*/ 88135 h 550843"/>
              <a:gd name="T6" fmla="*/ 0 w 649995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550843"/>
              <a:gd name="T14" fmla="*/ 649995 w 649995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550843">
                <a:moveTo>
                  <a:pt x="0" y="0"/>
                </a:moveTo>
                <a:lnTo>
                  <a:pt x="209320" y="550843"/>
                </a:lnTo>
                <a:lnTo>
                  <a:pt x="649995" y="88135"/>
                </a:lnTo>
                <a:lnTo>
                  <a:pt x="0" y="0"/>
                </a:lnTo>
                <a:close/>
              </a:path>
            </a:pathLst>
          </a:custGeom>
          <a:solidFill>
            <a:srgbClr val="13B1CA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任意多边形 64"/>
          <p:cNvSpPr>
            <a:spLocks noChangeArrowheads="1"/>
          </p:cNvSpPr>
          <p:nvPr userDrawn="1"/>
        </p:nvSpPr>
        <p:spPr bwMode="auto">
          <a:xfrm>
            <a:off x="5795433" y="3403600"/>
            <a:ext cx="1430867" cy="429684"/>
          </a:xfrm>
          <a:custGeom>
            <a:avLst/>
            <a:gdLst>
              <a:gd name="T0" fmla="*/ 0 w 1432193"/>
              <a:gd name="T1" fmla="*/ 429658 h 429658"/>
              <a:gd name="T2" fmla="*/ 1432193 w 1432193"/>
              <a:gd name="T3" fmla="*/ 297455 h 429658"/>
              <a:gd name="T4" fmla="*/ 429658 w 1432193"/>
              <a:gd name="T5" fmla="*/ 0 h 429658"/>
              <a:gd name="T6" fmla="*/ 0 w 1432193"/>
              <a:gd name="T7" fmla="*/ 429658 h 429658"/>
              <a:gd name="T8" fmla="*/ 0 60000 65536"/>
              <a:gd name="T9" fmla="*/ 0 60000 65536"/>
              <a:gd name="T10" fmla="*/ 0 60000 65536"/>
              <a:gd name="T11" fmla="*/ 0 60000 65536"/>
              <a:gd name="T12" fmla="*/ 0 w 1432193"/>
              <a:gd name="T13" fmla="*/ 0 h 429658"/>
              <a:gd name="T14" fmla="*/ 1432193 w 1432193"/>
              <a:gd name="T15" fmla="*/ 429658 h 4296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2193" h="429658">
                <a:moveTo>
                  <a:pt x="0" y="429658"/>
                </a:moveTo>
                <a:lnTo>
                  <a:pt x="1432193" y="297455"/>
                </a:lnTo>
                <a:lnTo>
                  <a:pt x="429658" y="0"/>
                </a:lnTo>
                <a:lnTo>
                  <a:pt x="0" y="429658"/>
                </a:lnTo>
                <a:close/>
              </a:path>
            </a:pathLst>
          </a:custGeom>
          <a:solidFill>
            <a:srgbClr val="0E78A0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" name="任意多边形 68"/>
          <p:cNvSpPr>
            <a:spLocks noChangeArrowheads="1"/>
          </p:cNvSpPr>
          <p:nvPr userDrawn="1"/>
        </p:nvSpPr>
        <p:spPr bwMode="auto">
          <a:xfrm>
            <a:off x="6091767" y="3757084"/>
            <a:ext cx="497417" cy="154516"/>
          </a:xfrm>
          <a:custGeom>
            <a:avLst/>
            <a:gdLst>
              <a:gd name="T0" fmla="*/ 0 w 495759"/>
              <a:gd name="T1" fmla="*/ 22034 h 154237"/>
              <a:gd name="T2" fmla="*/ 88135 w 495759"/>
              <a:gd name="T3" fmla="*/ 154237 h 154237"/>
              <a:gd name="T4" fmla="*/ 495759 w 495759"/>
              <a:gd name="T5" fmla="*/ 0 h 154237"/>
              <a:gd name="T6" fmla="*/ 0 w 495759"/>
              <a:gd name="T7" fmla="*/ 22034 h 154237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154237"/>
              <a:gd name="T14" fmla="*/ 495759 w 495759"/>
              <a:gd name="T15" fmla="*/ 154237 h 15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154237">
                <a:moveTo>
                  <a:pt x="0" y="22034"/>
                </a:moveTo>
                <a:lnTo>
                  <a:pt x="88135" y="154237"/>
                </a:lnTo>
                <a:lnTo>
                  <a:pt x="495759" y="0"/>
                </a:lnTo>
                <a:lnTo>
                  <a:pt x="0" y="22034"/>
                </a:lnTo>
                <a:close/>
              </a:path>
            </a:pathLst>
          </a:custGeom>
          <a:solidFill>
            <a:srgbClr val="24B2E7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任意多边形 73"/>
          <p:cNvSpPr>
            <a:spLocks noChangeArrowheads="1"/>
          </p:cNvSpPr>
          <p:nvPr userDrawn="1"/>
        </p:nvSpPr>
        <p:spPr bwMode="auto">
          <a:xfrm>
            <a:off x="4639733" y="1488017"/>
            <a:ext cx="893233" cy="749300"/>
          </a:xfrm>
          <a:custGeom>
            <a:avLst/>
            <a:gdLst>
              <a:gd name="T0" fmla="*/ 77118 w 892366"/>
              <a:gd name="T1" fmla="*/ 0 h 749147"/>
              <a:gd name="T2" fmla="*/ 892366 w 892366"/>
              <a:gd name="T3" fmla="*/ 749147 h 749147"/>
              <a:gd name="T4" fmla="*/ 0 w 892366"/>
              <a:gd name="T5" fmla="*/ 528810 h 749147"/>
              <a:gd name="T6" fmla="*/ 77118 w 892366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92366"/>
              <a:gd name="T13" fmla="*/ 0 h 749147"/>
              <a:gd name="T14" fmla="*/ 892366 w 892366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2366" h="749147">
                <a:moveTo>
                  <a:pt x="77118" y="0"/>
                </a:moveTo>
                <a:lnTo>
                  <a:pt x="892366" y="749147"/>
                </a:lnTo>
                <a:lnTo>
                  <a:pt x="0" y="528810"/>
                </a:lnTo>
                <a:lnTo>
                  <a:pt x="77118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" name="任意多边形 83"/>
          <p:cNvSpPr>
            <a:spLocks noChangeArrowheads="1"/>
          </p:cNvSpPr>
          <p:nvPr userDrawn="1"/>
        </p:nvSpPr>
        <p:spPr bwMode="auto">
          <a:xfrm>
            <a:off x="7160684" y="1553633"/>
            <a:ext cx="529167" cy="825500"/>
          </a:xfrm>
          <a:custGeom>
            <a:avLst/>
            <a:gdLst>
              <a:gd name="T0" fmla="*/ 495759 w 495759"/>
              <a:gd name="T1" fmla="*/ 0 h 793214"/>
              <a:gd name="T2" fmla="*/ 88135 w 495759"/>
              <a:gd name="T3" fmla="*/ 793214 h 793214"/>
              <a:gd name="T4" fmla="*/ 0 w 495759"/>
              <a:gd name="T5" fmla="*/ 462708 h 793214"/>
              <a:gd name="T6" fmla="*/ 495759 w 495759"/>
              <a:gd name="T7" fmla="*/ 0 h 793214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793214"/>
              <a:gd name="T14" fmla="*/ 495759 w 495759"/>
              <a:gd name="T15" fmla="*/ 793214 h 793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793214">
                <a:moveTo>
                  <a:pt x="495759" y="0"/>
                </a:moveTo>
                <a:lnTo>
                  <a:pt x="88135" y="793214"/>
                </a:lnTo>
                <a:lnTo>
                  <a:pt x="0" y="462708"/>
                </a:lnTo>
                <a:lnTo>
                  <a:pt x="495759" y="0"/>
                </a:lnTo>
                <a:close/>
              </a:path>
            </a:pathLst>
          </a:custGeom>
          <a:solidFill>
            <a:srgbClr val="491024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" name="任意多边形 84"/>
          <p:cNvSpPr>
            <a:spLocks noChangeArrowheads="1"/>
          </p:cNvSpPr>
          <p:nvPr userDrawn="1"/>
        </p:nvSpPr>
        <p:spPr bwMode="auto">
          <a:xfrm>
            <a:off x="6201833" y="2357967"/>
            <a:ext cx="683684" cy="474133"/>
          </a:xfrm>
          <a:custGeom>
            <a:avLst/>
            <a:gdLst>
              <a:gd name="T0" fmla="*/ 0 w 683046"/>
              <a:gd name="T1" fmla="*/ 0 h 473725"/>
              <a:gd name="T2" fmla="*/ 683046 w 683046"/>
              <a:gd name="T3" fmla="*/ 0 h 473725"/>
              <a:gd name="T4" fmla="*/ 440675 w 683046"/>
              <a:gd name="T5" fmla="*/ 473725 h 473725"/>
              <a:gd name="T6" fmla="*/ 0 w 683046"/>
              <a:gd name="T7" fmla="*/ 0 h 473725"/>
              <a:gd name="T8" fmla="*/ 0 60000 65536"/>
              <a:gd name="T9" fmla="*/ 0 60000 65536"/>
              <a:gd name="T10" fmla="*/ 0 60000 65536"/>
              <a:gd name="T11" fmla="*/ 0 60000 65536"/>
              <a:gd name="T12" fmla="*/ 0 w 683046"/>
              <a:gd name="T13" fmla="*/ 0 h 473725"/>
              <a:gd name="T14" fmla="*/ 683046 w 683046"/>
              <a:gd name="T15" fmla="*/ 473725 h 473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046" h="473725">
                <a:moveTo>
                  <a:pt x="0" y="0"/>
                </a:moveTo>
                <a:lnTo>
                  <a:pt x="683046" y="0"/>
                </a:lnTo>
                <a:lnTo>
                  <a:pt x="440675" y="473725"/>
                </a:lnTo>
                <a:lnTo>
                  <a:pt x="0" y="0"/>
                </a:lnTo>
                <a:close/>
              </a:path>
            </a:pathLst>
          </a:custGeom>
          <a:solidFill>
            <a:srgbClr val="19B9D1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任意多边形 86"/>
          <p:cNvSpPr>
            <a:spLocks noChangeArrowheads="1"/>
          </p:cNvSpPr>
          <p:nvPr userDrawn="1"/>
        </p:nvSpPr>
        <p:spPr bwMode="auto">
          <a:xfrm>
            <a:off x="6620933" y="2654300"/>
            <a:ext cx="704851" cy="937684"/>
          </a:xfrm>
          <a:custGeom>
            <a:avLst/>
            <a:gdLst>
              <a:gd name="T0" fmla="*/ 352540 w 705080"/>
              <a:gd name="T1" fmla="*/ 0 h 936434"/>
              <a:gd name="T2" fmla="*/ 705080 w 705080"/>
              <a:gd name="T3" fmla="*/ 936434 h 936434"/>
              <a:gd name="T4" fmla="*/ 0 w 705080"/>
              <a:gd name="T5" fmla="*/ 154236 h 936434"/>
              <a:gd name="T6" fmla="*/ 352540 w 705080"/>
              <a:gd name="T7" fmla="*/ 0 h 936434"/>
              <a:gd name="T8" fmla="*/ 0 60000 65536"/>
              <a:gd name="T9" fmla="*/ 0 60000 65536"/>
              <a:gd name="T10" fmla="*/ 0 60000 65536"/>
              <a:gd name="T11" fmla="*/ 0 60000 65536"/>
              <a:gd name="T12" fmla="*/ 0 w 705080"/>
              <a:gd name="T13" fmla="*/ 0 h 936434"/>
              <a:gd name="T14" fmla="*/ 705080 w 705080"/>
              <a:gd name="T15" fmla="*/ 936434 h 9364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5080" h="936434">
                <a:moveTo>
                  <a:pt x="352540" y="0"/>
                </a:moveTo>
                <a:lnTo>
                  <a:pt x="705080" y="936434"/>
                </a:lnTo>
                <a:lnTo>
                  <a:pt x="0" y="154236"/>
                </a:lnTo>
                <a:lnTo>
                  <a:pt x="352540" y="0"/>
                </a:lnTo>
                <a:close/>
              </a:path>
            </a:pathLst>
          </a:custGeom>
          <a:solidFill>
            <a:srgbClr val="1E797F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任意多边形 87"/>
          <p:cNvSpPr>
            <a:spLocks noChangeArrowheads="1"/>
          </p:cNvSpPr>
          <p:nvPr userDrawn="1"/>
        </p:nvSpPr>
        <p:spPr bwMode="auto">
          <a:xfrm>
            <a:off x="6908800" y="2347384"/>
            <a:ext cx="351367" cy="306916"/>
          </a:xfrm>
          <a:custGeom>
            <a:avLst/>
            <a:gdLst>
              <a:gd name="T0" fmla="*/ 66101 w 352540"/>
              <a:gd name="T1" fmla="*/ 308472 h 308472"/>
              <a:gd name="T2" fmla="*/ 352540 w 352540"/>
              <a:gd name="T3" fmla="*/ 22034 h 308472"/>
              <a:gd name="T4" fmla="*/ 0 w 352540"/>
              <a:gd name="T5" fmla="*/ 0 h 308472"/>
              <a:gd name="T6" fmla="*/ 66101 w 352540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352540"/>
              <a:gd name="T13" fmla="*/ 0 h 308472"/>
              <a:gd name="T14" fmla="*/ 352540 w 352540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2540" h="308472">
                <a:moveTo>
                  <a:pt x="66101" y="308472"/>
                </a:moveTo>
                <a:lnTo>
                  <a:pt x="352540" y="22034"/>
                </a:lnTo>
                <a:lnTo>
                  <a:pt x="0" y="0"/>
                </a:lnTo>
                <a:lnTo>
                  <a:pt x="66101" y="308472"/>
                </a:lnTo>
                <a:close/>
              </a:path>
            </a:pathLst>
          </a:custGeom>
          <a:solidFill>
            <a:srgbClr val="104F71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9" name="任意多边形 88"/>
          <p:cNvSpPr>
            <a:spLocks noChangeArrowheads="1"/>
          </p:cNvSpPr>
          <p:nvPr userDrawn="1"/>
        </p:nvSpPr>
        <p:spPr bwMode="auto">
          <a:xfrm>
            <a:off x="6929967" y="2336800"/>
            <a:ext cx="1178984" cy="325967"/>
          </a:xfrm>
          <a:custGeom>
            <a:avLst/>
            <a:gdLst>
              <a:gd name="T0" fmla="*/ 0 w 1178804"/>
              <a:gd name="T1" fmla="*/ 275421 h 275421"/>
              <a:gd name="T2" fmla="*/ 1178804 w 1178804"/>
              <a:gd name="T3" fmla="*/ 33050 h 275421"/>
              <a:gd name="T4" fmla="*/ 363556 w 1178804"/>
              <a:gd name="T5" fmla="*/ 0 h 275421"/>
              <a:gd name="T6" fmla="*/ 0 w 1178804"/>
              <a:gd name="T7" fmla="*/ 275421 h 275421"/>
              <a:gd name="T8" fmla="*/ 0 60000 65536"/>
              <a:gd name="T9" fmla="*/ 0 60000 65536"/>
              <a:gd name="T10" fmla="*/ 0 60000 65536"/>
              <a:gd name="T11" fmla="*/ 0 60000 65536"/>
              <a:gd name="T12" fmla="*/ 0 w 1178804"/>
              <a:gd name="T13" fmla="*/ 0 h 275421"/>
              <a:gd name="T14" fmla="*/ 1178804 w 1178804"/>
              <a:gd name="T15" fmla="*/ 275421 h 275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8804" h="275421">
                <a:moveTo>
                  <a:pt x="0" y="275421"/>
                </a:moveTo>
                <a:lnTo>
                  <a:pt x="1178804" y="33050"/>
                </a:lnTo>
                <a:lnTo>
                  <a:pt x="363556" y="0"/>
                </a:lnTo>
                <a:lnTo>
                  <a:pt x="0" y="275421"/>
                </a:lnTo>
                <a:close/>
              </a:path>
            </a:pathLst>
          </a:custGeom>
          <a:solidFill>
            <a:srgbClr val="0B8598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任意多边形 90"/>
          <p:cNvSpPr>
            <a:spLocks noChangeArrowheads="1"/>
          </p:cNvSpPr>
          <p:nvPr userDrawn="1"/>
        </p:nvSpPr>
        <p:spPr bwMode="auto">
          <a:xfrm>
            <a:off x="7215717" y="2368551"/>
            <a:ext cx="980016" cy="969433"/>
          </a:xfrm>
          <a:custGeom>
            <a:avLst/>
            <a:gdLst>
              <a:gd name="T0" fmla="*/ 903383 w 980501"/>
              <a:gd name="T1" fmla="*/ 0 h 969484"/>
              <a:gd name="T2" fmla="*/ 980501 w 980501"/>
              <a:gd name="T3" fmla="*/ 341522 h 969484"/>
              <a:gd name="T4" fmla="*/ 0 w 980501"/>
              <a:gd name="T5" fmla="*/ 969484 h 969484"/>
              <a:gd name="T6" fmla="*/ 903383 w 980501"/>
              <a:gd name="T7" fmla="*/ 0 h 969484"/>
              <a:gd name="T8" fmla="*/ 0 60000 65536"/>
              <a:gd name="T9" fmla="*/ 0 60000 65536"/>
              <a:gd name="T10" fmla="*/ 0 60000 65536"/>
              <a:gd name="T11" fmla="*/ 0 60000 65536"/>
              <a:gd name="T12" fmla="*/ 0 w 980501"/>
              <a:gd name="T13" fmla="*/ 0 h 969484"/>
              <a:gd name="T14" fmla="*/ 980501 w 980501"/>
              <a:gd name="T15" fmla="*/ 969484 h 9694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501" h="969484">
                <a:moveTo>
                  <a:pt x="903383" y="0"/>
                </a:moveTo>
                <a:lnTo>
                  <a:pt x="980501" y="341522"/>
                </a:lnTo>
                <a:lnTo>
                  <a:pt x="0" y="969484"/>
                </a:lnTo>
                <a:lnTo>
                  <a:pt x="903383" y="0"/>
                </a:lnTo>
                <a:close/>
              </a:path>
            </a:pathLst>
          </a:custGeom>
          <a:solidFill>
            <a:srgbClr val="14789D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" name="任意多边形 91"/>
          <p:cNvSpPr>
            <a:spLocks noChangeArrowheads="1"/>
          </p:cNvSpPr>
          <p:nvPr userDrawn="1"/>
        </p:nvSpPr>
        <p:spPr bwMode="auto">
          <a:xfrm>
            <a:off x="7205133" y="3039533"/>
            <a:ext cx="463551" cy="552451"/>
          </a:xfrm>
          <a:custGeom>
            <a:avLst/>
            <a:gdLst>
              <a:gd name="T0" fmla="*/ 462708 w 462708"/>
              <a:gd name="T1" fmla="*/ 0 h 550843"/>
              <a:gd name="T2" fmla="*/ 110169 w 462708"/>
              <a:gd name="T3" fmla="*/ 550843 h 550843"/>
              <a:gd name="T4" fmla="*/ 0 w 462708"/>
              <a:gd name="T5" fmla="*/ 264405 h 550843"/>
              <a:gd name="T6" fmla="*/ 462708 w 462708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462708"/>
              <a:gd name="T13" fmla="*/ 0 h 550843"/>
              <a:gd name="T14" fmla="*/ 462708 w 462708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708" h="550843">
                <a:moveTo>
                  <a:pt x="462708" y="0"/>
                </a:moveTo>
                <a:lnTo>
                  <a:pt x="110169" y="550843"/>
                </a:lnTo>
                <a:lnTo>
                  <a:pt x="0" y="264405"/>
                </a:lnTo>
                <a:lnTo>
                  <a:pt x="462708" y="0"/>
                </a:lnTo>
                <a:close/>
              </a:path>
            </a:pathLst>
          </a:custGeom>
          <a:solidFill>
            <a:srgbClr val="107185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" name="任意多边形 92"/>
          <p:cNvSpPr>
            <a:spLocks noChangeArrowheads="1"/>
          </p:cNvSpPr>
          <p:nvPr userDrawn="1"/>
        </p:nvSpPr>
        <p:spPr bwMode="auto">
          <a:xfrm rot="21328923">
            <a:off x="7294033" y="3073400"/>
            <a:ext cx="361951" cy="508000"/>
          </a:xfrm>
          <a:custGeom>
            <a:avLst/>
            <a:gdLst>
              <a:gd name="T0" fmla="*/ 363556 w 363556"/>
              <a:gd name="T1" fmla="*/ 0 h 506776"/>
              <a:gd name="T2" fmla="*/ 319489 w 363556"/>
              <a:gd name="T3" fmla="*/ 231354 h 506776"/>
              <a:gd name="T4" fmla="*/ 0 w 363556"/>
              <a:gd name="T5" fmla="*/ 506776 h 506776"/>
              <a:gd name="T6" fmla="*/ 363556 w 363556"/>
              <a:gd name="T7" fmla="*/ 0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363556"/>
              <a:gd name="T13" fmla="*/ 0 h 506776"/>
              <a:gd name="T14" fmla="*/ 363556 w 363556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3556" h="506776">
                <a:moveTo>
                  <a:pt x="363556" y="0"/>
                </a:moveTo>
                <a:lnTo>
                  <a:pt x="319489" y="231354"/>
                </a:lnTo>
                <a:lnTo>
                  <a:pt x="0" y="506776"/>
                </a:lnTo>
                <a:lnTo>
                  <a:pt x="363556" y="0"/>
                </a:lnTo>
                <a:close/>
              </a:path>
            </a:pathLst>
          </a:custGeom>
          <a:solidFill>
            <a:srgbClr val="1D99B3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" name="任意多边形 94"/>
          <p:cNvSpPr>
            <a:spLocks noChangeArrowheads="1"/>
          </p:cNvSpPr>
          <p:nvPr userDrawn="1"/>
        </p:nvSpPr>
        <p:spPr bwMode="auto">
          <a:xfrm>
            <a:off x="6654800" y="395817"/>
            <a:ext cx="1286933" cy="309033"/>
          </a:xfrm>
          <a:custGeom>
            <a:avLst/>
            <a:gdLst>
              <a:gd name="T0" fmla="*/ 0 w 1288973"/>
              <a:gd name="T1" fmla="*/ 308472 h 308472"/>
              <a:gd name="T2" fmla="*/ 1288973 w 1288973"/>
              <a:gd name="T3" fmla="*/ 0 h 308472"/>
              <a:gd name="T4" fmla="*/ 154236 w 1288973"/>
              <a:gd name="T5" fmla="*/ 11016 h 308472"/>
              <a:gd name="T6" fmla="*/ 0 w 1288973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08472"/>
              <a:gd name="T14" fmla="*/ 1288973 w 1288973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08472">
                <a:moveTo>
                  <a:pt x="0" y="308472"/>
                </a:moveTo>
                <a:lnTo>
                  <a:pt x="1288973" y="0"/>
                </a:lnTo>
                <a:lnTo>
                  <a:pt x="154236" y="11016"/>
                </a:lnTo>
                <a:lnTo>
                  <a:pt x="0" y="308472"/>
                </a:lnTo>
                <a:close/>
              </a:path>
            </a:pathLst>
          </a:custGeom>
          <a:solidFill>
            <a:srgbClr val="21BDEE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4" name="任意多边形 95"/>
          <p:cNvSpPr>
            <a:spLocks noChangeArrowheads="1"/>
          </p:cNvSpPr>
          <p:nvPr userDrawn="1"/>
        </p:nvSpPr>
        <p:spPr bwMode="auto">
          <a:xfrm>
            <a:off x="6675967" y="573617"/>
            <a:ext cx="1058333" cy="990600"/>
          </a:xfrm>
          <a:custGeom>
            <a:avLst/>
            <a:gdLst>
              <a:gd name="T0" fmla="*/ 0 w 1057619"/>
              <a:gd name="T1" fmla="*/ 121186 h 991518"/>
              <a:gd name="T2" fmla="*/ 440674 w 1057619"/>
              <a:gd name="T3" fmla="*/ 0 h 991518"/>
              <a:gd name="T4" fmla="*/ 1057619 w 1057619"/>
              <a:gd name="T5" fmla="*/ 991518 h 991518"/>
              <a:gd name="T6" fmla="*/ 0 w 1057619"/>
              <a:gd name="T7" fmla="*/ 121186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057619"/>
              <a:gd name="T13" fmla="*/ 0 h 991518"/>
              <a:gd name="T14" fmla="*/ 1057619 w 1057619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7619" h="991518">
                <a:moveTo>
                  <a:pt x="0" y="121186"/>
                </a:moveTo>
                <a:lnTo>
                  <a:pt x="440674" y="0"/>
                </a:lnTo>
                <a:lnTo>
                  <a:pt x="1057619" y="991518"/>
                </a:lnTo>
                <a:lnTo>
                  <a:pt x="0" y="121186"/>
                </a:lnTo>
                <a:close/>
              </a:path>
            </a:pathLst>
          </a:custGeom>
          <a:solidFill>
            <a:srgbClr val="06AAC8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5" name="任意多边形 98"/>
          <p:cNvSpPr>
            <a:spLocks noChangeArrowheads="1"/>
          </p:cNvSpPr>
          <p:nvPr userDrawn="1"/>
        </p:nvSpPr>
        <p:spPr bwMode="auto">
          <a:xfrm>
            <a:off x="7689851" y="395817"/>
            <a:ext cx="2269067" cy="1157816"/>
          </a:xfrm>
          <a:custGeom>
            <a:avLst/>
            <a:gdLst>
              <a:gd name="T0" fmla="*/ 286439 w 2269475"/>
              <a:gd name="T1" fmla="*/ 0 h 1156772"/>
              <a:gd name="T2" fmla="*/ 2269475 w 2269475"/>
              <a:gd name="T3" fmla="*/ 0 h 1156772"/>
              <a:gd name="T4" fmla="*/ 0 w 2269475"/>
              <a:gd name="T5" fmla="*/ 1156772 h 1156772"/>
              <a:gd name="T6" fmla="*/ 286439 w 2269475"/>
              <a:gd name="T7" fmla="*/ 0 h 1156772"/>
              <a:gd name="T8" fmla="*/ 0 60000 65536"/>
              <a:gd name="T9" fmla="*/ 0 60000 65536"/>
              <a:gd name="T10" fmla="*/ 0 60000 65536"/>
              <a:gd name="T11" fmla="*/ 0 60000 65536"/>
              <a:gd name="T12" fmla="*/ 0 w 2269475"/>
              <a:gd name="T13" fmla="*/ 0 h 1156772"/>
              <a:gd name="T14" fmla="*/ 2269475 w 2269475"/>
              <a:gd name="T15" fmla="*/ 1156772 h 11567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9475" h="1156772">
                <a:moveTo>
                  <a:pt x="286439" y="0"/>
                </a:moveTo>
                <a:lnTo>
                  <a:pt x="2269475" y="0"/>
                </a:lnTo>
                <a:lnTo>
                  <a:pt x="0" y="1156772"/>
                </a:lnTo>
                <a:lnTo>
                  <a:pt x="286439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6" name="任意多边形 99"/>
          <p:cNvSpPr>
            <a:spLocks noChangeArrowheads="1"/>
          </p:cNvSpPr>
          <p:nvPr userDrawn="1"/>
        </p:nvSpPr>
        <p:spPr bwMode="auto">
          <a:xfrm>
            <a:off x="7645400" y="374651"/>
            <a:ext cx="2279651" cy="1200149"/>
          </a:xfrm>
          <a:custGeom>
            <a:avLst/>
            <a:gdLst>
              <a:gd name="T0" fmla="*/ 77118 w 2280492"/>
              <a:gd name="T1" fmla="*/ 1167788 h 1189822"/>
              <a:gd name="T2" fmla="*/ 771181 w 2280492"/>
              <a:gd name="T3" fmla="*/ 1090670 h 1189822"/>
              <a:gd name="T4" fmla="*/ 2280492 w 2280492"/>
              <a:gd name="T5" fmla="*/ 0 h 1189822"/>
              <a:gd name="T6" fmla="*/ 0 w 2280492"/>
              <a:gd name="T7" fmla="*/ 1189822 h 1189822"/>
              <a:gd name="T8" fmla="*/ 77118 w 2280492"/>
              <a:gd name="T9" fmla="*/ 1167788 h 1189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0492"/>
              <a:gd name="T16" fmla="*/ 0 h 1189822"/>
              <a:gd name="T17" fmla="*/ 2280492 w 2280492"/>
              <a:gd name="T18" fmla="*/ 1189822 h 1189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0492" h="1189822">
                <a:moveTo>
                  <a:pt x="77118" y="1167788"/>
                </a:moveTo>
                <a:lnTo>
                  <a:pt x="771181" y="1090670"/>
                </a:lnTo>
                <a:lnTo>
                  <a:pt x="2280492" y="0"/>
                </a:lnTo>
                <a:lnTo>
                  <a:pt x="0" y="1189822"/>
                </a:lnTo>
                <a:lnTo>
                  <a:pt x="77118" y="1167788"/>
                </a:lnTo>
                <a:close/>
              </a:path>
            </a:pathLst>
          </a:custGeom>
          <a:solidFill>
            <a:srgbClr val="0BA7C4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7" name="任意多边形 103"/>
          <p:cNvSpPr>
            <a:spLocks noChangeArrowheads="1"/>
          </p:cNvSpPr>
          <p:nvPr userDrawn="1"/>
        </p:nvSpPr>
        <p:spPr bwMode="auto">
          <a:xfrm>
            <a:off x="7249584" y="1917700"/>
            <a:ext cx="759883" cy="482600"/>
          </a:xfrm>
          <a:custGeom>
            <a:avLst/>
            <a:gdLst>
              <a:gd name="T0" fmla="*/ 176270 w 760164"/>
              <a:gd name="T1" fmla="*/ 88135 h 440675"/>
              <a:gd name="T2" fmla="*/ 760164 w 760164"/>
              <a:gd name="T3" fmla="*/ 0 h 440675"/>
              <a:gd name="T4" fmla="*/ 0 w 760164"/>
              <a:gd name="T5" fmla="*/ 440675 h 440675"/>
              <a:gd name="T6" fmla="*/ 176270 w 760164"/>
              <a:gd name="T7" fmla="*/ 88135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760164"/>
              <a:gd name="T13" fmla="*/ 0 h 440675"/>
              <a:gd name="T14" fmla="*/ 760164 w 760164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164" h="440675">
                <a:moveTo>
                  <a:pt x="176270" y="88135"/>
                </a:moveTo>
                <a:lnTo>
                  <a:pt x="760164" y="0"/>
                </a:lnTo>
                <a:lnTo>
                  <a:pt x="0" y="440675"/>
                </a:lnTo>
                <a:lnTo>
                  <a:pt x="176270" y="88135"/>
                </a:lnTo>
                <a:close/>
              </a:path>
            </a:pathLst>
          </a:custGeom>
          <a:solidFill>
            <a:srgbClr val="0A7385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任意多边形 105"/>
          <p:cNvSpPr>
            <a:spLocks noChangeArrowheads="1"/>
          </p:cNvSpPr>
          <p:nvPr userDrawn="1"/>
        </p:nvSpPr>
        <p:spPr bwMode="auto">
          <a:xfrm>
            <a:off x="7260167" y="2169584"/>
            <a:ext cx="584200" cy="220133"/>
          </a:xfrm>
          <a:custGeom>
            <a:avLst/>
            <a:gdLst>
              <a:gd name="T0" fmla="*/ 0 w 583894"/>
              <a:gd name="T1" fmla="*/ 198304 h 220337"/>
              <a:gd name="T2" fmla="*/ 583894 w 583894"/>
              <a:gd name="T3" fmla="*/ 220337 h 220337"/>
              <a:gd name="T4" fmla="*/ 341522 w 583894"/>
              <a:gd name="T5" fmla="*/ 0 h 220337"/>
              <a:gd name="T6" fmla="*/ 0 w 583894"/>
              <a:gd name="T7" fmla="*/ 198304 h 220337"/>
              <a:gd name="T8" fmla="*/ 0 60000 65536"/>
              <a:gd name="T9" fmla="*/ 0 60000 65536"/>
              <a:gd name="T10" fmla="*/ 0 60000 65536"/>
              <a:gd name="T11" fmla="*/ 0 60000 65536"/>
              <a:gd name="T12" fmla="*/ 0 w 583894"/>
              <a:gd name="T13" fmla="*/ 0 h 220337"/>
              <a:gd name="T14" fmla="*/ 583894 w 583894"/>
              <a:gd name="T15" fmla="*/ 220337 h 220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894" h="220337">
                <a:moveTo>
                  <a:pt x="0" y="198304"/>
                </a:moveTo>
                <a:lnTo>
                  <a:pt x="583894" y="220337"/>
                </a:lnTo>
                <a:lnTo>
                  <a:pt x="341522" y="0"/>
                </a:lnTo>
                <a:lnTo>
                  <a:pt x="0" y="198304"/>
                </a:lnTo>
                <a:close/>
              </a:path>
            </a:pathLst>
          </a:custGeom>
          <a:solidFill>
            <a:srgbClr val="14667B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9" name="任意多边形 107"/>
          <p:cNvSpPr>
            <a:spLocks noChangeArrowheads="1"/>
          </p:cNvSpPr>
          <p:nvPr userDrawn="1"/>
        </p:nvSpPr>
        <p:spPr bwMode="auto">
          <a:xfrm>
            <a:off x="7878233" y="1794933"/>
            <a:ext cx="474133" cy="573617"/>
          </a:xfrm>
          <a:custGeom>
            <a:avLst/>
            <a:gdLst>
              <a:gd name="T0" fmla="*/ 77118 w 473725"/>
              <a:gd name="T1" fmla="*/ 165253 h 572878"/>
              <a:gd name="T2" fmla="*/ 473725 w 473725"/>
              <a:gd name="T3" fmla="*/ 0 h 572878"/>
              <a:gd name="T4" fmla="*/ 0 w 473725"/>
              <a:gd name="T5" fmla="*/ 572878 h 572878"/>
              <a:gd name="T6" fmla="*/ 77118 w 473725"/>
              <a:gd name="T7" fmla="*/ 165253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572878"/>
              <a:gd name="T14" fmla="*/ 473725 w 473725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572878">
                <a:moveTo>
                  <a:pt x="77118" y="165253"/>
                </a:moveTo>
                <a:lnTo>
                  <a:pt x="473725" y="0"/>
                </a:lnTo>
                <a:lnTo>
                  <a:pt x="0" y="572878"/>
                </a:lnTo>
                <a:lnTo>
                  <a:pt x="77118" y="165253"/>
                </a:lnTo>
                <a:close/>
              </a:path>
            </a:pathLst>
          </a:custGeom>
          <a:solidFill>
            <a:srgbClr val="133E4D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0" name="任意多边形 110"/>
          <p:cNvSpPr>
            <a:spLocks noChangeArrowheads="1"/>
          </p:cNvSpPr>
          <p:nvPr userDrawn="1"/>
        </p:nvSpPr>
        <p:spPr bwMode="auto">
          <a:xfrm>
            <a:off x="7888817" y="-97367"/>
            <a:ext cx="2245783" cy="516467"/>
          </a:xfrm>
          <a:custGeom>
            <a:avLst/>
            <a:gdLst>
              <a:gd name="T0" fmla="*/ 0 w 2247441"/>
              <a:gd name="T1" fmla="*/ 495759 h 495759"/>
              <a:gd name="T2" fmla="*/ 991518 w 2247441"/>
              <a:gd name="T3" fmla="*/ 0 h 495759"/>
              <a:gd name="T4" fmla="*/ 2247441 w 2247441"/>
              <a:gd name="T5" fmla="*/ 0 h 495759"/>
              <a:gd name="T6" fmla="*/ 2060154 w 2247441"/>
              <a:gd name="T7" fmla="*/ 473725 h 495759"/>
              <a:gd name="T8" fmla="*/ 0 w 2247441"/>
              <a:gd name="T9" fmla="*/ 495759 h 495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7441"/>
              <a:gd name="T16" fmla="*/ 0 h 495759"/>
              <a:gd name="T17" fmla="*/ 2247441 w 2247441"/>
              <a:gd name="T18" fmla="*/ 495759 h 495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7441" h="495759">
                <a:moveTo>
                  <a:pt x="0" y="495759"/>
                </a:moveTo>
                <a:lnTo>
                  <a:pt x="991518" y="0"/>
                </a:lnTo>
                <a:lnTo>
                  <a:pt x="2247441" y="0"/>
                </a:lnTo>
                <a:lnTo>
                  <a:pt x="2060154" y="473725"/>
                </a:lnTo>
                <a:lnTo>
                  <a:pt x="0" y="495759"/>
                </a:lnTo>
                <a:close/>
              </a:path>
            </a:pathLst>
          </a:custGeom>
          <a:solidFill>
            <a:srgbClr val="1C96BB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1" name="任意多边形 111"/>
          <p:cNvSpPr>
            <a:spLocks noChangeArrowheads="1"/>
          </p:cNvSpPr>
          <p:nvPr userDrawn="1"/>
        </p:nvSpPr>
        <p:spPr bwMode="auto">
          <a:xfrm>
            <a:off x="7943851" y="-165100"/>
            <a:ext cx="1134533" cy="563033"/>
          </a:xfrm>
          <a:custGeom>
            <a:avLst/>
            <a:gdLst>
              <a:gd name="T0" fmla="*/ 0 w 1134738"/>
              <a:gd name="T1" fmla="*/ 561861 h 561861"/>
              <a:gd name="T2" fmla="*/ 870333 w 1134738"/>
              <a:gd name="T3" fmla="*/ 0 h 561861"/>
              <a:gd name="T4" fmla="*/ 1134738 w 1134738"/>
              <a:gd name="T5" fmla="*/ 22034 h 561861"/>
              <a:gd name="T6" fmla="*/ 0 w 1134738"/>
              <a:gd name="T7" fmla="*/ 561861 h 561861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561861"/>
              <a:gd name="T14" fmla="*/ 1134738 w 1134738"/>
              <a:gd name="T15" fmla="*/ 561861 h 5618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561861">
                <a:moveTo>
                  <a:pt x="0" y="561861"/>
                </a:moveTo>
                <a:lnTo>
                  <a:pt x="870333" y="0"/>
                </a:lnTo>
                <a:lnTo>
                  <a:pt x="1134738" y="22034"/>
                </a:lnTo>
                <a:lnTo>
                  <a:pt x="0" y="561861"/>
                </a:lnTo>
                <a:close/>
              </a:path>
            </a:pathLst>
          </a:custGeom>
          <a:solidFill>
            <a:srgbClr val="11A7BD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" name="任意多边形 112"/>
          <p:cNvSpPr>
            <a:spLocks noChangeArrowheads="1"/>
          </p:cNvSpPr>
          <p:nvPr userDrawn="1"/>
        </p:nvSpPr>
        <p:spPr bwMode="auto">
          <a:xfrm>
            <a:off x="9948333" y="0"/>
            <a:ext cx="440267" cy="364067"/>
          </a:xfrm>
          <a:custGeom>
            <a:avLst/>
            <a:gdLst>
              <a:gd name="T0" fmla="*/ 121186 w 440675"/>
              <a:gd name="T1" fmla="*/ 0 h 363557"/>
              <a:gd name="T2" fmla="*/ 440675 w 440675"/>
              <a:gd name="T3" fmla="*/ 0 h 363557"/>
              <a:gd name="T4" fmla="*/ 0 w 440675"/>
              <a:gd name="T5" fmla="*/ 363557 h 363557"/>
              <a:gd name="T6" fmla="*/ 121186 w 440675"/>
              <a:gd name="T7" fmla="*/ 0 h 363557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363557"/>
              <a:gd name="T14" fmla="*/ 440675 w 440675"/>
              <a:gd name="T15" fmla="*/ 363557 h 3635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363557">
                <a:moveTo>
                  <a:pt x="121186" y="0"/>
                </a:moveTo>
                <a:lnTo>
                  <a:pt x="440675" y="0"/>
                </a:lnTo>
                <a:lnTo>
                  <a:pt x="0" y="363557"/>
                </a:lnTo>
                <a:lnTo>
                  <a:pt x="121186" y="0"/>
                </a:lnTo>
                <a:close/>
              </a:path>
            </a:pathLst>
          </a:custGeom>
          <a:solidFill>
            <a:srgbClr val="10597B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" name="任意多边形 114"/>
          <p:cNvSpPr>
            <a:spLocks noChangeArrowheads="1"/>
          </p:cNvSpPr>
          <p:nvPr userDrawn="1"/>
        </p:nvSpPr>
        <p:spPr bwMode="auto">
          <a:xfrm>
            <a:off x="9903884" y="-186267"/>
            <a:ext cx="814916" cy="594784"/>
          </a:xfrm>
          <a:custGeom>
            <a:avLst/>
            <a:gdLst>
              <a:gd name="T0" fmla="*/ 0 w 815248"/>
              <a:gd name="T1" fmla="*/ 550844 h 550844"/>
              <a:gd name="T2" fmla="*/ 638978 w 815248"/>
              <a:gd name="T3" fmla="*/ 0 h 550844"/>
              <a:gd name="T4" fmla="*/ 815248 w 815248"/>
              <a:gd name="T5" fmla="*/ 341523 h 550844"/>
              <a:gd name="T6" fmla="*/ 0 w 815248"/>
              <a:gd name="T7" fmla="*/ 550844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815248"/>
              <a:gd name="T13" fmla="*/ 0 h 550844"/>
              <a:gd name="T14" fmla="*/ 815248 w 815248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5248" h="550844">
                <a:moveTo>
                  <a:pt x="0" y="550844"/>
                </a:moveTo>
                <a:lnTo>
                  <a:pt x="638978" y="0"/>
                </a:lnTo>
                <a:lnTo>
                  <a:pt x="815248" y="341523"/>
                </a:lnTo>
                <a:lnTo>
                  <a:pt x="0" y="550844"/>
                </a:lnTo>
                <a:close/>
              </a:path>
            </a:pathLst>
          </a:custGeom>
          <a:solidFill>
            <a:srgbClr val="6FC4CE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" name="任意多边形 39"/>
          <p:cNvSpPr>
            <a:spLocks noChangeArrowheads="1"/>
          </p:cNvSpPr>
          <p:nvPr userDrawn="1"/>
        </p:nvSpPr>
        <p:spPr bwMode="auto">
          <a:xfrm>
            <a:off x="2523067" y="1519767"/>
            <a:ext cx="2192867" cy="793751"/>
          </a:xfrm>
          <a:custGeom>
            <a:avLst/>
            <a:gdLst>
              <a:gd name="T0" fmla="*/ 0 w 2192356"/>
              <a:gd name="T1" fmla="*/ 782197 h 782197"/>
              <a:gd name="T2" fmla="*/ 727113 w 2192356"/>
              <a:gd name="T3" fmla="*/ 649995 h 782197"/>
              <a:gd name="T4" fmla="*/ 2192356 w 2192356"/>
              <a:gd name="T5" fmla="*/ 0 h 782197"/>
              <a:gd name="T6" fmla="*/ 0 w 2192356"/>
              <a:gd name="T7" fmla="*/ 782197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192356"/>
              <a:gd name="T13" fmla="*/ 0 h 782197"/>
              <a:gd name="T14" fmla="*/ 2192356 w 2192356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2356" h="782197">
                <a:moveTo>
                  <a:pt x="0" y="782197"/>
                </a:moveTo>
                <a:lnTo>
                  <a:pt x="727113" y="649995"/>
                </a:lnTo>
                <a:lnTo>
                  <a:pt x="2192356" y="0"/>
                </a:lnTo>
                <a:lnTo>
                  <a:pt x="0" y="782197"/>
                </a:lnTo>
                <a:close/>
              </a:path>
            </a:pathLst>
          </a:custGeom>
          <a:solidFill>
            <a:srgbClr val="FBB619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5" name="任意多边形 82"/>
          <p:cNvSpPr>
            <a:spLocks noChangeArrowheads="1"/>
          </p:cNvSpPr>
          <p:nvPr userDrawn="1"/>
        </p:nvSpPr>
        <p:spPr bwMode="auto">
          <a:xfrm>
            <a:off x="6963833" y="1598084"/>
            <a:ext cx="694267" cy="649816"/>
          </a:xfrm>
          <a:custGeom>
            <a:avLst/>
            <a:gdLst>
              <a:gd name="T0" fmla="*/ 672029 w 672029"/>
              <a:gd name="T1" fmla="*/ 0 h 649995"/>
              <a:gd name="T2" fmla="*/ 0 w 672029"/>
              <a:gd name="T3" fmla="*/ 649995 h 649995"/>
              <a:gd name="T4" fmla="*/ 154236 w 672029"/>
              <a:gd name="T5" fmla="*/ 231354 h 649995"/>
              <a:gd name="T6" fmla="*/ 672029 w 672029"/>
              <a:gd name="T7" fmla="*/ 0 h 649995"/>
              <a:gd name="T8" fmla="*/ 0 60000 65536"/>
              <a:gd name="T9" fmla="*/ 0 60000 65536"/>
              <a:gd name="T10" fmla="*/ 0 60000 65536"/>
              <a:gd name="T11" fmla="*/ 0 60000 65536"/>
              <a:gd name="T12" fmla="*/ 0 w 672029"/>
              <a:gd name="T13" fmla="*/ 0 h 649995"/>
              <a:gd name="T14" fmla="*/ 672029 w 672029"/>
              <a:gd name="T15" fmla="*/ 649995 h 6499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029" h="649995">
                <a:moveTo>
                  <a:pt x="672029" y="0"/>
                </a:moveTo>
                <a:lnTo>
                  <a:pt x="0" y="649995"/>
                </a:lnTo>
                <a:lnTo>
                  <a:pt x="154236" y="231354"/>
                </a:lnTo>
                <a:lnTo>
                  <a:pt x="672029" y="0"/>
                </a:lnTo>
                <a:close/>
              </a:path>
            </a:pathLst>
          </a:custGeom>
          <a:solidFill>
            <a:srgbClr val="AA1D2B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6" name="任意多边形 119"/>
          <p:cNvSpPr>
            <a:spLocks noChangeArrowheads="1"/>
          </p:cNvSpPr>
          <p:nvPr userDrawn="1"/>
        </p:nvSpPr>
        <p:spPr bwMode="auto">
          <a:xfrm>
            <a:off x="3039533" y="2048933"/>
            <a:ext cx="3041651" cy="935567"/>
          </a:xfrm>
          <a:custGeom>
            <a:avLst/>
            <a:gdLst>
              <a:gd name="T0" fmla="*/ 0 w 2974555"/>
              <a:gd name="T1" fmla="*/ 925417 h 925417"/>
              <a:gd name="T2" fmla="*/ 2974555 w 2974555"/>
              <a:gd name="T3" fmla="*/ 0 h 925417"/>
              <a:gd name="T4" fmla="*/ 2500829 w 2974555"/>
              <a:gd name="T5" fmla="*/ 484742 h 925417"/>
              <a:gd name="T6" fmla="*/ 0 w 2974555"/>
              <a:gd name="T7" fmla="*/ 925417 h 925417"/>
              <a:gd name="T8" fmla="*/ 0 60000 65536"/>
              <a:gd name="T9" fmla="*/ 0 60000 65536"/>
              <a:gd name="T10" fmla="*/ 0 60000 65536"/>
              <a:gd name="T11" fmla="*/ 0 60000 65536"/>
              <a:gd name="T12" fmla="*/ 0 w 2974555"/>
              <a:gd name="T13" fmla="*/ 0 h 925417"/>
              <a:gd name="T14" fmla="*/ 2974555 w 2974555"/>
              <a:gd name="T15" fmla="*/ 925417 h 925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55" h="925417">
                <a:moveTo>
                  <a:pt x="0" y="925417"/>
                </a:moveTo>
                <a:lnTo>
                  <a:pt x="2974555" y="0"/>
                </a:lnTo>
                <a:lnTo>
                  <a:pt x="2500829" y="484742"/>
                </a:lnTo>
                <a:lnTo>
                  <a:pt x="0" y="925417"/>
                </a:lnTo>
                <a:close/>
              </a:path>
            </a:pathLst>
          </a:custGeom>
          <a:solidFill>
            <a:srgbClr val="EB2636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" name="任意多边形 120"/>
          <p:cNvSpPr>
            <a:spLocks noChangeArrowheads="1"/>
          </p:cNvSpPr>
          <p:nvPr userDrawn="1"/>
        </p:nvSpPr>
        <p:spPr bwMode="auto">
          <a:xfrm>
            <a:off x="-186267" y="5662084"/>
            <a:ext cx="340784" cy="353483"/>
          </a:xfrm>
          <a:custGeom>
            <a:avLst/>
            <a:gdLst>
              <a:gd name="T0" fmla="*/ 44068 w 341523"/>
              <a:gd name="T1" fmla="*/ 0 h 352540"/>
              <a:gd name="T2" fmla="*/ 341523 w 341523"/>
              <a:gd name="T3" fmla="*/ 352540 h 352540"/>
              <a:gd name="T4" fmla="*/ 0 w 341523"/>
              <a:gd name="T5" fmla="*/ 253388 h 352540"/>
              <a:gd name="T6" fmla="*/ 33051 w 341523"/>
              <a:gd name="T7" fmla="*/ 55084 h 352540"/>
              <a:gd name="T8" fmla="*/ 44068 w 341523"/>
              <a:gd name="T9" fmla="*/ 0 h 352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1523"/>
              <a:gd name="T16" fmla="*/ 0 h 352540"/>
              <a:gd name="T17" fmla="*/ 341523 w 341523"/>
              <a:gd name="T18" fmla="*/ 352540 h 3525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1523" h="352540">
                <a:moveTo>
                  <a:pt x="44068" y="0"/>
                </a:moveTo>
                <a:lnTo>
                  <a:pt x="341523" y="352540"/>
                </a:lnTo>
                <a:lnTo>
                  <a:pt x="0" y="253388"/>
                </a:lnTo>
                <a:lnTo>
                  <a:pt x="33051" y="55084"/>
                </a:lnTo>
                <a:lnTo>
                  <a:pt x="44068" y="0"/>
                </a:lnTo>
                <a:close/>
              </a:path>
            </a:pathLst>
          </a:custGeom>
          <a:solidFill>
            <a:srgbClr val="E03452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8" name="任意多边形 122"/>
          <p:cNvSpPr>
            <a:spLocks noChangeArrowheads="1"/>
          </p:cNvSpPr>
          <p:nvPr userDrawn="1"/>
        </p:nvSpPr>
        <p:spPr bwMode="auto">
          <a:xfrm>
            <a:off x="1917700" y="4963584"/>
            <a:ext cx="372533" cy="285749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CB4286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任意多边形 126"/>
          <p:cNvSpPr>
            <a:spLocks noChangeArrowheads="1"/>
          </p:cNvSpPr>
          <p:nvPr userDrawn="1"/>
        </p:nvSpPr>
        <p:spPr bwMode="auto">
          <a:xfrm rot="6756059">
            <a:off x="5498043" y="6507692"/>
            <a:ext cx="230716" cy="131233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EF5C57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任意多边形 135"/>
          <p:cNvSpPr>
            <a:spLocks noChangeArrowheads="1"/>
          </p:cNvSpPr>
          <p:nvPr userDrawn="1"/>
        </p:nvSpPr>
        <p:spPr bwMode="auto">
          <a:xfrm>
            <a:off x="8185151" y="3327400"/>
            <a:ext cx="275167" cy="285751"/>
          </a:xfrm>
          <a:custGeom>
            <a:avLst/>
            <a:gdLst>
              <a:gd name="T0" fmla="*/ 0 w 275421"/>
              <a:gd name="T1" fmla="*/ 33051 h 286439"/>
              <a:gd name="T2" fmla="*/ 275421 w 275421"/>
              <a:gd name="T3" fmla="*/ 0 h 286439"/>
              <a:gd name="T4" fmla="*/ 88135 w 275421"/>
              <a:gd name="T5" fmla="*/ 286439 h 286439"/>
              <a:gd name="T6" fmla="*/ 0 w 275421"/>
              <a:gd name="T7" fmla="*/ 33051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275421"/>
              <a:gd name="T13" fmla="*/ 0 h 286439"/>
              <a:gd name="T14" fmla="*/ 275421 w 275421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421" h="286439">
                <a:moveTo>
                  <a:pt x="0" y="33051"/>
                </a:moveTo>
                <a:lnTo>
                  <a:pt x="275421" y="0"/>
                </a:lnTo>
                <a:lnTo>
                  <a:pt x="88135" y="286439"/>
                </a:lnTo>
                <a:lnTo>
                  <a:pt x="0" y="33051"/>
                </a:lnTo>
                <a:close/>
              </a:path>
            </a:pathLst>
          </a:custGeom>
          <a:solidFill>
            <a:srgbClr val="3FC0F1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1" name="任意多边形 136"/>
          <p:cNvSpPr>
            <a:spLocks noChangeArrowheads="1"/>
          </p:cNvSpPr>
          <p:nvPr userDrawn="1"/>
        </p:nvSpPr>
        <p:spPr bwMode="auto">
          <a:xfrm>
            <a:off x="11717867" y="3598333"/>
            <a:ext cx="232833" cy="131233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F45947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" name="任意多边形 137"/>
          <p:cNvSpPr>
            <a:spLocks noChangeArrowheads="1"/>
          </p:cNvSpPr>
          <p:nvPr userDrawn="1"/>
        </p:nvSpPr>
        <p:spPr bwMode="auto">
          <a:xfrm>
            <a:off x="10454217" y="2444751"/>
            <a:ext cx="330200" cy="264583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1080B4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3" name="任意多边形 138"/>
          <p:cNvSpPr>
            <a:spLocks noChangeArrowheads="1"/>
          </p:cNvSpPr>
          <p:nvPr userDrawn="1"/>
        </p:nvSpPr>
        <p:spPr bwMode="auto">
          <a:xfrm>
            <a:off x="9012767" y="1377951"/>
            <a:ext cx="372533" cy="285749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045A80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" name="任意多边形 139"/>
          <p:cNvSpPr>
            <a:spLocks noChangeArrowheads="1"/>
          </p:cNvSpPr>
          <p:nvPr userDrawn="1"/>
        </p:nvSpPr>
        <p:spPr bwMode="auto">
          <a:xfrm>
            <a:off x="677333" y="876300"/>
            <a:ext cx="230717" cy="131233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任意多边形 140"/>
          <p:cNvSpPr>
            <a:spLocks noChangeArrowheads="1"/>
          </p:cNvSpPr>
          <p:nvPr userDrawn="1"/>
        </p:nvSpPr>
        <p:spPr bwMode="auto">
          <a:xfrm>
            <a:off x="2626784" y="1282700"/>
            <a:ext cx="330200" cy="264584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任意多边形 142"/>
          <p:cNvSpPr>
            <a:spLocks noChangeArrowheads="1"/>
          </p:cNvSpPr>
          <p:nvPr userDrawn="1"/>
        </p:nvSpPr>
        <p:spPr bwMode="auto">
          <a:xfrm>
            <a:off x="5321300" y="853017"/>
            <a:ext cx="374651" cy="285749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4DC3CB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任意多边形 144"/>
          <p:cNvSpPr>
            <a:spLocks noChangeArrowheads="1"/>
          </p:cNvSpPr>
          <p:nvPr userDrawn="1"/>
        </p:nvSpPr>
        <p:spPr bwMode="auto">
          <a:xfrm>
            <a:off x="3714751" y="6015567"/>
            <a:ext cx="230716" cy="131233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</p:spPr>
        <p:txBody>
          <a:bodyPr lIns="91440" tIns="45720" rIns="91440" bIns="45720" anchor="ctr"/>
          <a:lstStyle/>
          <a:p>
            <a:pPr algn="ctr"/>
            <a:endParaRPr lang="zh-CN" altLang="zh-CN" sz="1335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TextBox 11"/>
          <p:cNvSpPr>
            <a:spLocks noChangeArrowheads="1"/>
          </p:cNvSpPr>
          <p:nvPr userDrawn="1"/>
        </p:nvSpPr>
        <p:spPr bwMode="auto">
          <a:xfrm>
            <a:off x="5594351" y="4368800"/>
            <a:ext cx="666749" cy="5835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/>
            <a:r>
              <a:rPr lang="zh-CN" altLang="en-US" sz="1600">
                <a:solidFill>
                  <a:schemeClr val="bg1"/>
                </a:solidFill>
                <a:latin typeface="Yuanti SC Regular" charset="0"/>
                <a:ea typeface="微软雅黑" panose="020B0503020204020204" charset="-122"/>
                <a:sym typeface="Yuanti SC Regular" charset="0"/>
              </a:rPr>
              <a:t>案</a:t>
            </a:r>
            <a:endParaRPr lang="en-US" altLang="zh-CN" sz="1600">
              <a:solidFill>
                <a:schemeClr val="bg1"/>
              </a:solidFill>
              <a:latin typeface="Yuanti SC Regular" charset="0"/>
              <a:ea typeface="微软雅黑" panose="020B0503020204020204" charset="-122"/>
              <a:sym typeface="Yuanti SC Regular" charset="0"/>
            </a:endParaRPr>
          </a:p>
          <a:p>
            <a:pPr algn="r"/>
            <a:r>
              <a:rPr lang="zh-CN" altLang="en-US" sz="1600">
                <a:solidFill>
                  <a:schemeClr val="bg1"/>
                </a:solidFill>
                <a:latin typeface="Yuanti SC Regular" charset="0"/>
                <a:ea typeface="微软雅黑" panose="020B0503020204020204" charset="-122"/>
                <a:sym typeface="Yuanti SC Regular" charset="0"/>
              </a:rPr>
              <a:t>例</a:t>
            </a:r>
            <a:endParaRPr lang="zh-CN" altLang="en-US"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7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3" Type="http://schemas.openxmlformats.org/officeDocument/2006/relationships/image" Target="../media/image29.jpeg"/><Relationship Id="rId2" Type="http://schemas.openxmlformats.org/officeDocument/2006/relationships/image" Target="../media/image44.jpe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3" Type="http://schemas.openxmlformats.org/officeDocument/2006/relationships/image" Target="../media/image20.png"/><Relationship Id="rId2" Type="http://schemas.openxmlformats.org/officeDocument/2006/relationships/image" Target="../media/image45.jpeg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4.png"/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.png"/><Relationship Id="rId7" Type="http://schemas.openxmlformats.org/officeDocument/2006/relationships/image" Target="../media/image7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92.jpeg"/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.png"/><Relationship Id="rId7" Type="http://schemas.openxmlformats.org/officeDocument/2006/relationships/image" Target="../media/image7.png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6" Type="http://schemas.openxmlformats.org/officeDocument/2006/relationships/image" Target="../media/image7.png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3" Type="http://schemas.openxmlformats.org/officeDocument/2006/relationships/image" Target="../media/image1.tiff"/><Relationship Id="rId2" Type="http://schemas.openxmlformats.org/officeDocument/2006/relationships/image" Target="../media/image98.jpeg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2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3" Type="http://schemas.openxmlformats.org/officeDocument/2006/relationships/image" Target="../media/image99.jpeg"/><Relationship Id="rId2" Type="http://schemas.openxmlformats.org/officeDocument/2006/relationships/tags" Target="../tags/tag3.xml"/><Relationship Id="rId1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.bin"/><Relationship Id="rId8" Type="http://schemas.openxmlformats.org/officeDocument/2006/relationships/slide" Target="slide27.xml"/><Relationship Id="rId7" Type="http://schemas.openxmlformats.org/officeDocument/2006/relationships/image" Target="../media/image106.e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5.e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04.emf"/><Relationship Id="rId2" Type="http://schemas.openxmlformats.org/officeDocument/2006/relationships/oleObject" Target="../embeddings/oleObject1.bin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.png"/><Relationship Id="rId11" Type="http://schemas.openxmlformats.org/officeDocument/2006/relationships/image" Target="../media/image7.png"/><Relationship Id="rId10" Type="http://schemas.openxmlformats.org/officeDocument/2006/relationships/image" Target="../media/image107.emf"/><Relationship Id="rId1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8277860" y="3865880"/>
            <a:ext cx="3709035" cy="1101725"/>
          </a:xfrm>
          <a:prstGeom prst="rect">
            <a:avLst/>
          </a:prstGeom>
          <a:solidFill>
            <a:srgbClr val="146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1D97BC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TextBox 11"/>
          <p:cNvSpPr>
            <a:spLocks noChangeArrowheads="1"/>
          </p:cNvSpPr>
          <p:nvPr/>
        </p:nvSpPr>
        <p:spPr bwMode="auto">
          <a:xfrm>
            <a:off x="9023350" y="4001770"/>
            <a:ext cx="2717165" cy="8299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sz="4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形   象</a:t>
            </a:r>
            <a:endParaRPr lang="zh-CN" sz="4800" b="1" dirty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4" y="108373"/>
            <a:ext cx="560877" cy="5608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07" y="0"/>
            <a:ext cx="3597305" cy="77507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71180" y="2543810"/>
            <a:ext cx="381571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8000" b="1" dirty="0">
                <a:solidFill>
                  <a:srgbClr val="ED7D3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第二章</a:t>
            </a:r>
            <a:endParaRPr lang="zh-CN" altLang="en-US" sz="80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8787" y="5477087"/>
            <a:ext cx="10688320" cy="625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sz="266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形象是一种礼仪，是个人形象和素质的体现，是第一印象。</a:t>
            </a:r>
            <a:endParaRPr lang="zh-CN" sz="266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5" grpId="0" bldLvl="0" animBg="1"/>
      <p:bldP spid="2" grpId="1"/>
      <p:bldP spid="17" grpId="1"/>
      <p:bldP spid="15" grpId="1" animBg="1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36895" y="724535"/>
            <a:ext cx="921385" cy="5429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形象对比</a:t>
            </a:r>
            <a:endParaRPr lang="zh-CN" altLang="en-US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5" name="图片 4" descr="陈梦娣"/>
          <p:cNvPicPr>
            <a:picLocks noChangeAspect="1"/>
          </p:cNvPicPr>
          <p:nvPr/>
        </p:nvPicPr>
        <p:blipFill>
          <a:blip r:embed="rId2"/>
          <a:srcRect l="3863" t="2979" r="5124"/>
          <a:stretch>
            <a:fillRect/>
          </a:stretch>
        </p:blipFill>
        <p:spPr>
          <a:xfrm>
            <a:off x="1019810" y="819150"/>
            <a:ext cx="4267200" cy="5979795"/>
          </a:xfrm>
          <a:prstGeom prst="rect">
            <a:avLst/>
          </a:prstGeom>
        </p:spPr>
      </p:pic>
      <p:pic>
        <p:nvPicPr>
          <p:cNvPr id="4" name="图片 3" descr="陈梦娣5 确定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58330" y="803910"/>
            <a:ext cx="4319905" cy="59950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" name="TextBox 76"/>
          <p:cNvSpPr txBox="1"/>
          <p:nvPr/>
        </p:nvSpPr>
        <p:spPr>
          <a:xfrm>
            <a:off x="5181600" y="171450"/>
            <a:ext cx="31032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我们的</a:t>
            </a:r>
            <a:r>
              <a:rPr lang="zh-CN" altLang="en-US" sz="3000" b="1" dirty="0">
                <a:solidFill>
                  <a:srgbClr val="E8A14F"/>
                </a:solidFill>
                <a:latin typeface="微软雅黑" panose="020B0503020204020204" charset="-122"/>
                <a:ea typeface="微软雅黑" panose="020B0503020204020204" charset="-122"/>
              </a:rPr>
              <a:t>女生</a:t>
            </a:r>
            <a:endParaRPr lang="zh-CN" altLang="en-US" sz="3000" b="1" dirty="0">
              <a:solidFill>
                <a:srgbClr val="E8A1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76"/>
          <p:cNvSpPr txBox="1"/>
          <p:nvPr/>
        </p:nvSpPr>
        <p:spPr>
          <a:xfrm>
            <a:off x="4924425" y="184150"/>
            <a:ext cx="31032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我们的</a:t>
            </a:r>
            <a:r>
              <a:rPr lang="zh-CN" altLang="en-US" sz="3000" b="1" dirty="0">
                <a:solidFill>
                  <a:srgbClr val="E8A14F"/>
                </a:solidFill>
                <a:latin typeface="微软雅黑" panose="020B0503020204020204" charset="-122"/>
                <a:ea typeface="微软雅黑" panose="020B0503020204020204" charset="-122"/>
              </a:rPr>
              <a:t>女生</a:t>
            </a:r>
            <a:endParaRPr lang="zh-CN" altLang="en-US" sz="3000" b="1" dirty="0">
              <a:solidFill>
                <a:srgbClr val="E4698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冯晓乐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60780" y="758190"/>
            <a:ext cx="4211955" cy="6050280"/>
          </a:xfrm>
          <a:prstGeom prst="rect">
            <a:avLst/>
          </a:prstGeom>
        </p:spPr>
      </p:pic>
      <p:pic>
        <p:nvPicPr>
          <p:cNvPr id="5" name="图片 4" descr="冯晓乐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99580" y="758190"/>
            <a:ext cx="4322445" cy="60445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0700" y="737235"/>
            <a:ext cx="921385" cy="5429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形象对比</a:t>
            </a:r>
            <a:endParaRPr lang="zh-CN" altLang="en-US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635" y="6732905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51500" y="724535"/>
            <a:ext cx="921385" cy="5429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形象对比</a:t>
            </a:r>
            <a:endParaRPr lang="zh-CN" altLang="en-US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5049520" y="171450"/>
            <a:ext cx="31032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我们的</a:t>
            </a:r>
            <a:r>
              <a:rPr lang="zh-CN" altLang="en-US" sz="3000" b="1" dirty="0">
                <a:solidFill>
                  <a:srgbClr val="E8A14F"/>
                </a:solidFill>
                <a:latin typeface="微软雅黑" panose="020B0503020204020204" charset="-122"/>
                <a:ea typeface="微软雅黑" panose="020B0503020204020204" charset="-122"/>
              </a:rPr>
              <a:t>女生</a:t>
            </a:r>
            <a:endParaRPr lang="zh-CN" altLang="en-US" sz="3000" b="1" dirty="0">
              <a:solidFill>
                <a:srgbClr val="E4698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35" y="951865"/>
            <a:ext cx="4097020" cy="574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610" y="872490"/>
            <a:ext cx="4336415" cy="58261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457825" y="714375"/>
            <a:ext cx="921385" cy="5429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形象对比</a:t>
            </a:r>
            <a:endParaRPr lang="zh-CN" altLang="en-US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850765" y="161290"/>
            <a:ext cx="31032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我们的</a:t>
            </a:r>
            <a:r>
              <a:rPr lang="zh-CN" alt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男生</a:t>
            </a:r>
            <a:endParaRPr lang="zh-CN" alt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916305"/>
            <a:ext cx="4005580" cy="5801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765" y="915670"/>
            <a:ext cx="4144010" cy="58026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51500" y="724535"/>
            <a:ext cx="921385" cy="5429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形象对比</a:t>
            </a:r>
            <a:endParaRPr lang="zh-CN" altLang="en-US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5131435" y="302260"/>
            <a:ext cx="31032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我们的</a:t>
            </a:r>
            <a:r>
              <a:rPr lang="zh-CN" alt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男生</a:t>
            </a:r>
            <a:endParaRPr lang="zh-CN" alt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830" y="1041400"/>
            <a:ext cx="4157345" cy="5670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020445"/>
            <a:ext cx="4178935" cy="56915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51500" y="724535"/>
            <a:ext cx="921385" cy="5429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形象对比</a:t>
            </a:r>
            <a:endParaRPr lang="zh-CN" altLang="en-US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4959350" y="390525"/>
            <a:ext cx="21901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我们的</a:t>
            </a:r>
            <a:r>
              <a:rPr lang="zh-CN" altLang="en-US" sz="3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男生</a:t>
            </a:r>
            <a:endParaRPr lang="zh-CN" altLang="en-US" sz="3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9465" y="1153160"/>
            <a:ext cx="4185920" cy="5548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0" y="1180465"/>
            <a:ext cx="3945255" cy="55213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16"/>
          <p:cNvSpPr>
            <a:spLocks noChangeArrowheads="1"/>
          </p:cNvSpPr>
          <p:nvPr/>
        </p:nvSpPr>
        <p:spPr bwMode="auto">
          <a:xfrm>
            <a:off x="6817329" y="4176823"/>
            <a:ext cx="1202656" cy="1208139"/>
          </a:xfrm>
          <a:prstGeom prst="ellipse">
            <a:avLst/>
          </a:prstGeom>
          <a:solidFill>
            <a:srgbClr val="E8A14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sp>
        <p:nvSpPr>
          <p:cNvPr id="28" name="Oval 17"/>
          <p:cNvSpPr>
            <a:spLocks noChangeArrowheads="1"/>
          </p:cNvSpPr>
          <p:nvPr/>
        </p:nvSpPr>
        <p:spPr bwMode="auto">
          <a:xfrm>
            <a:off x="6985481" y="4344976"/>
            <a:ext cx="866351" cy="871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2800" dirty="0">
                <a:solidFill>
                  <a:srgbClr val="E8A14F"/>
                </a:solidFill>
              </a:rPr>
              <a:t>04</a:t>
            </a:r>
            <a:endParaRPr lang="zh-CN" altLang="en-US" sz="2800" dirty="0">
              <a:solidFill>
                <a:srgbClr val="E8A14F"/>
              </a:solidFill>
            </a:endParaRPr>
          </a:p>
        </p:txBody>
      </p:sp>
      <p:sp>
        <p:nvSpPr>
          <p:cNvPr id="29" name="Freeform 19"/>
          <p:cNvSpPr/>
          <p:nvPr/>
        </p:nvSpPr>
        <p:spPr bwMode="auto">
          <a:xfrm>
            <a:off x="7371135" y="4225443"/>
            <a:ext cx="1294043" cy="1213622"/>
          </a:xfrm>
          <a:custGeom>
            <a:avLst/>
            <a:gdLst>
              <a:gd name="T0" fmla="*/ 299 w 299"/>
              <a:gd name="T1" fmla="*/ 269 h 278"/>
              <a:gd name="T2" fmla="*/ 291 w 299"/>
              <a:gd name="T3" fmla="*/ 260 h 278"/>
              <a:gd name="T4" fmla="*/ 162 w 299"/>
              <a:gd name="T5" fmla="*/ 138 h 278"/>
              <a:gd name="T6" fmla="*/ 9 w 299"/>
              <a:gd name="T7" fmla="*/ 0 h 278"/>
              <a:gd name="T8" fmla="*/ 0 w 299"/>
              <a:gd name="T9" fmla="*/ 9 h 278"/>
              <a:gd name="T10" fmla="*/ 0 w 299"/>
              <a:gd name="T11" fmla="*/ 9 h 278"/>
              <a:gd name="T12" fmla="*/ 9 w 299"/>
              <a:gd name="T13" fmla="*/ 18 h 278"/>
              <a:gd name="T14" fmla="*/ 145 w 299"/>
              <a:gd name="T15" fmla="*/ 145 h 278"/>
              <a:gd name="T16" fmla="*/ 290 w 299"/>
              <a:gd name="T17" fmla="*/ 278 h 278"/>
              <a:gd name="T18" fmla="*/ 299 w 299"/>
              <a:gd name="T19" fmla="*/ 270 h 278"/>
              <a:gd name="T20" fmla="*/ 299 w 299"/>
              <a:gd name="T21" fmla="*/ 26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9" h="278">
                <a:moveTo>
                  <a:pt x="299" y="269"/>
                </a:moveTo>
                <a:cubicBezTo>
                  <a:pt x="299" y="265"/>
                  <a:pt x="295" y="261"/>
                  <a:pt x="291" y="260"/>
                </a:cubicBezTo>
                <a:cubicBezTo>
                  <a:pt x="207" y="260"/>
                  <a:pt x="185" y="201"/>
                  <a:pt x="162" y="138"/>
                </a:cubicBezTo>
                <a:cubicBezTo>
                  <a:pt x="138" y="74"/>
                  <a:pt x="111" y="1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4"/>
                  <a:pt x="4" y="18"/>
                  <a:pt x="9" y="18"/>
                </a:cubicBezTo>
                <a:cubicBezTo>
                  <a:pt x="98" y="19"/>
                  <a:pt x="121" y="80"/>
                  <a:pt x="145" y="145"/>
                </a:cubicBezTo>
                <a:cubicBezTo>
                  <a:pt x="169" y="210"/>
                  <a:pt x="194" y="277"/>
                  <a:pt x="290" y="278"/>
                </a:cubicBezTo>
                <a:cubicBezTo>
                  <a:pt x="295" y="278"/>
                  <a:pt x="299" y="274"/>
                  <a:pt x="299" y="270"/>
                </a:cubicBezTo>
                <a:lnTo>
                  <a:pt x="299" y="269"/>
                </a:lnTo>
                <a:close/>
              </a:path>
            </a:pathLst>
          </a:custGeom>
          <a:solidFill>
            <a:srgbClr val="E8A14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 flipH="1">
            <a:off x="4292706" y="4126023"/>
            <a:ext cx="1202656" cy="1208139"/>
          </a:xfrm>
          <a:prstGeom prst="ellipse">
            <a:avLst/>
          </a:prstGeom>
          <a:solidFill>
            <a:srgbClr val="5AAF8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sp>
        <p:nvSpPr>
          <p:cNvPr id="23" name="Oval 17"/>
          <p:cNvSpPr>
            <a:spLocks noChangeArrowheads="1"/>
          </p:cNvSpPr>
          <p:nvPr/>
        </p:nvSpPr>
        <p:spPr bwMode="auto">
          <a:xfrm flipH="1">
            <a:off x="4460858" y="4280206"/>
            <a:ext cx="866351" cy="871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2800" dirty="0">
                <a:solidFill>
                  <a:srgbClr val="5AAF8B"/>
                </a:solidFill>
              </a:rPr>
              <a:t>03</a:t>
            </a:r>
            <a:endParaRPr lang="zh-CN" altLang="en-US" sz="2800" dirty="0">
              <a:solidFill>
                <a:srgbClr val="5AAF8B"/>
              </a:solidFill>
            </a:endParaRPr>
          </a:p>
        </p:txBody>
      </p:sp>
      <p:sp>
        <p:nvSpPr>
          <p:cNvPr id="24" name="Freeform 19"/>
          <p:cNvSpPr/>
          <p:nvPr/>
        </p:nvSpPr>
        <p:spPr bwMode="auto">
          <a:xfrm flipH="1">
            <a:off x="3647512" y="4174643"/>
            <a:ext cx="1294043" cy="1213622"/>
          </a:xfrm>
          <a:custGeom>
            <a:avLst/>
            <a:gdLst>
              <a:gd name="T0" fmla="*/ 299 w 299"/>
              <a:gd name="T1" fmla="*/ 269 h 278"/>
              <a:gd name="T2" fmla="*/ 291 w 299"/>
              <a:gd name="T3" fmla="*/ 260 h 278"/>
              <a:gd name="T4" fmla="*/ 162 w 299"/>
              <a:gd name="T5" fmla="*/ 138 h 278"/>
              <a:gd name="T6" fmla="*/ 9 w 299"/>
              <a:gd name="T7" fmla="*/ 0 h 278"/>
              <a:gd name="T8" fmla="*/ 0 w 299"/>
              <a:gd name="T9" fmla="*/ 9 h 278"/>
              <a:gd name="T10" fmla="*/ 0 w 299"/>
              <a:gd name="T11" fmla="*/ 9 h 278"/>
              <a:gd name="T12" fmla="*/ 9 w 299"/>
              <a:gd name="T13" fmla="*/ 18 h 278"/>
              <a:gd name="T14" fmla="*/ 145 w 299"/>
              <a:gd name="T15" fmla="*/ 145 h 278"/>
              <a:gd name="T16" fmla="*/ 290 w 299"/>
              <a:gd name="T17" fmla="*/ 278 h 278"/>
              <a:gd name="T18" fmla="*/ 299 w 299"/>
              <a:gd name="T19" fmla="*/ 270 h 278"/>
              <a:gd name="T20" fmla="*/ 299 w 299"/>
              <a:gd name="T21" fmla="*/ 26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9" h="278">
                <a:moveTo>
                  <a:pt x="299" y="269"/>
                </a:moveTo>
                <a:cubicBezTo>
                  <a:pt x="299" y="265"/>
                  <a:pt x="295" y="261"/>
                  <a:pt x="291" y="260"/>
                </a:cubicBezTo>
                <a:cubicBezTo>
                  <a:pt x="207" y="260"/>
                  <a:pt x="185" y="201"/>
                  <a:pt x="162" y="138"/>
                </a:cubicBezTo>
                <a:cubicBezTo>
                  <a:pt x="138" y="74"/>
                  <a:pt x="111" y="1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4"/>
                  <a:pt x="4" y="18"/>
                  <a:pt x="9" y="18"/>
                </a:cubicBezTo>
                <a:cubicBezTo>
                  <a:pt x="98" y="19"/>
                  <a:pt x="121" y="80"/>
                  <a:pt x="145" y="145"/>
                </a:cubicBezTo>
                <a:cubicBezTo>
                  <a:pt x="169" y="210"/>
                  <a:pt x="194" y="277"/>
                  <a:pt x="290" y="278"/>
                </a:cubicBezTo>
                <a:cubicBezTo>
                  <a:pt x="295" y="278"/>
                  <a:pt x="299" y="274"/>
                  <a:pt x="299" y="270"/>
                </a:cubicBezTo>
                <a:lnTo>
                  <a:pt x="299" y="269"/>
                </a:lnTo>
                <a:close/>
              </a:path>
            </a:pathLst>
          </a:custGeom>
          <a:solidFill>
            <a:srgbClr val="5AAF8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grpSp>
        <p:nvGrpSpPr>
          <p:cNvPr id="2" name="组合 1"/>
          <p:cNvGrpSpPr/>
          <p:nvPr/>
        </p:nvGrpSpPr>
        <p:grpSpPr>
          <a:xfrm>
            <a:off x="3647440" y="1975485"/>
            <a:ext cx="1847850" cy="1213485"/>
            <a:chOff x="5744" y="3111"/>
            <a:chExt cx="2910" cy="1911"/>
          </a:xfrm>
        </p:grpSpPr>
        <p:sp>
          <p:nvSpPr>
            <p:cNvPr id="32" name="Oval 16"/>
            <p:cNvSpPr>
              <a:spLocks noChangeArrowheads="1"/>
            </p:cNvSpPr>
            <p:nvPr/>
          </p:nvSpPr>
          <p:spPr bwMode="auto">
            <a:xfrm flipH="1">
              <a:off x="6760" y="3120"/>
              <a:ext cx="1894" cy="1903"/>
            </a:xfrm>
            <a:prstGeom prst="ellipse">
              <a:avLst/>
            </a:prstGeom>
            <a:solidFill>
              <a:srgbClr val="DD343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33" name="Oval 17"/>
            <p:cNvSpPr>
              <a:spLocks noChangeArrowheads="1"/>
            </p:cNvSpPr>
            <p:nvPr/>
          </p:nvSpPr>
          <p:spPr bwMode="auto">
            <a:xfrm flipH="1">
              <a:off x="7025" y="3384"/>
              <a:ext cx="1364" cy="13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800" dirty="0">
                  <a:solidFill>
                    <a:srgbClr val="DD343B"/>
                  </a:solidFill>
                </a:rPr>
                <a:t>01</a:t>
              </a:r>
              <a:endParaRPr lang="zh-CN" altLang="en-US" sz="2800" dirty="0">
                <a:solidFill>
                  <a:srgbClr val="DD343B"/>
                </a:solidFill>
              </a:endParaRPr>
            </a:p>
          </p:txBody>
        </p:sp>
        <p:sp>
          <p:nvSpPr>
            <p:cNvPr id="34" name="Freeform 18"/>
            <p:cNvSpPr/>
            <p:nvPr/>
          </p:nvSpPr>
          <p:spPr bwMode="auto">
            <a:xfrm flipH="1">
              <a:off x="5744" y="3111"/>
              <a:ext cx="2038" cy="1911"/>
            </a:xfrm>
            <a:custGeom>
              <a:avLst/>
              <a:gdLst>
                <a:gd name="T0" fmla="*/ 299 w 299"/>
                <a:gd name="T1" fmla="*/ 9 h 278"/>
                <a:gd name="T2" fmla="*/ 291 w 299"/>
                <a:gd name="T3" fmla="*/ 18 h 278"/>
                <a:gd name="T4" fmla="*/ 162 w 299"/>
                <a:gd name="T5" fmla="*/ 140 h 278"/>
                <a:gd name="T6" fmla="*/ 9 w 299"/>
                <a:gd name="T7" fmla="*/ 278 h 278"/>
                <a:gd name="T8" fmla="*/ 0 w 299"/>
                <a:gd name="T9" fmla="*/ 270 h 278"/>
                <a:gd name="T10" fmla="*/ 0 w 299"/>
                <a:gd name="T11" fmla="*/ 269 h 278"/>
                <a:gd name="T12" fmla="*/ 9 w 299"/>
                <a:gd name="T13" fmla="*/ 260 h 278"/>
                <a:gd name="T14" fmla="*/ 145 w 299"/>
                <a:gd name="T15" fmla="*/ 134 h 278"/>
                <a:gd name="T16" fmla="*/ 290 w 299"/>
                <a:gd name="T17" fmla="*/ 0 h 278"/>
                <a:gd name="T18" fmla="*/ 299 w 299"/>
                <a:gd name="T19" fmla="*/ 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9" h="278">
                  <a:moveTo>
                    <a:pt x="299" y="9"/>
                  </a:moveTo>
                  <a:cubicBezTo>
                    <a:pt x="299" y="14"/>
                    <a:pt x="295" y="18"/>
                    <a:pt x="291" y="18"/>
                  </a:cubicBezTo>
                  <a:cubicBezTo>
                    <a:pt x="207" y="19"/>
                    <a:pt x="185" y="78"/>
                    <a:pt x="162" y="140"/>
                  </a:cubicBezTo>
                  <a:cubicBezTo>
                    <a:pt x="138" y="204"/>
                    <a:pt x="111" y="277"/>
                    <a:pt x="9" y="278"/>
                  </a:cubicBezTo>
                  <a:cubicBezTo>
                    <a:pt x="4" y="278"/>
                    <a:pt x="0" y="274"/>
                    <a:pt x="0" y="270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0" y="265"/>
                    <a:pt x="4" y="261"/>
                    <a:pt x="9" y="260"/>
                  </a:cubicBezTo>
                  <a:cubicBezTo>
                    <a:pt x="98" y="259"/>
                    <a:pt x="121" y="198"/>
                    <a:pt x="145" y="134"/>
                  </a:cubicBezTo>
                  <a:cubicBezTo>
                    <a:pt x="169" y="69"/>
                    <a:pt x="194" y="1"/>
                    <a:pt x="290" y="0"/>
                  </a:cubicBezTo>
                  <a:cubicBezTo>
                    <a:pt x="295" y="0"/>
                    <a:pt x="299" y="4"/>
                    <a:pt x="299" y="9"/>
                  </a:cubicBezTo>
                  <a:close/>
                </a:path>
              </a:pathLst>
            </a:custGeom>
            <a:solidFill>
              <a:srgbClr val="DD343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</p:grp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6817329" y="1980984"/>
            <a:ext cx="1202656" cy="1208139"/>
          </a:xfrm>
          <a:prstGeom prst="ellipse">
            <a:avLst/>
          </a:prstGeom>
          <a:solidFill>
            <a:srgbClr val="E469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6985481" y="2149137"/>
            <a:ext cx="866351" cy="871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2800" dirty="0">
                <a:solidFill>
                  <a:srgbClr val="E46986"/>
                </a:solidFill>
              </a:rPr>
              <a:t>02</a:t>
            </a:r>
            <a:endParaRPr lang="zh-CN" altLang="en-US" sz="2800" dirty="0">
              <a:solidFill>
                <a:srgbClr val="E46986"/>
              </a:solidFill>
            </a:endParaRPr>
          </a:p>
        </p:txBody>
      </p:sp>
      <p:sp>
        <p:nvSpPr>
          <p:cNvPr id="39" name="Freeform 18"/>
          <p:cNvSpPr/>
          <p:nvPr/>
        </p:nvSpPr>
        <p:spPr bwMode="auto">
          <a:xfrm>
            <a:off x="7371135" y="1975501"/>
            <a:ext cx="1294043" cy="1213622"/>
          </a:xfrm>
          <a:custGeom>
            <a:avLst/>
            <a:gdLst>
              <a:gd name="T0" fmla="*/ 299 w 299"/>
              <a:gd name="T1" fmla="*/ 9 h 278"/>
              <a:gd name="T2" fmla="*/ 291 w 299"/>
              <a:gd name="T3" fmla="*/ 18 h 278"/>
              <a:gd name="T4" fmla="*/ 162 w 299"/>
              <a:gd name="T5" fmla="*/ 140 h 278"/>
              <a:gd name="T6" fmla="*/ 9 w 299"/>
              <a:gd name="T7" fmla="*/ 278 h 278"/>
              <a:gd name="T8" fmla="*/ 0 w 299"/>
              <a:gd name="T9" fmla="*/ 270 h 278"/>
              <a:gd name="T10" fmla="*/ 0 w 299"/>
              <a:gd name="T11" fmla="*/ 269 h 278"/>
              <a:gd name="T12" fmla="*/ 9 w 299"/>
              <a:gd name="T13" fmla="*/ 260 h 278"/>
              <a:gd name="T14" fmla="*/ 145 w 299"/>
              <a:gd name="T15" fmla="*/ 134 h 278"/>
              <a:gd name="T16" fmla="*/ 290 w 299"/>
              <a:gd name="T17" fmla="*/ 0 h 278"/>
              <a:gd name="T18" fmla="*/ 299 w 299"/>
              <a:gd name="T19" fmla="*/ 9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99" h="278">
                <a:moveTo>
                  <a:pt x="299" y="9"/>
                </a:moveTo>
                <a:cubicBezTo>
                  <a:pt x="299" y="14"/>
                  <a:pt x="295" y="18"/>
                  <a:pt x="291" y="18"/>
                </a:cubicBezTo>
                <a:cubicBezTo>
                  <a:pt x="207" y="19"/>
                  <a:pt x="185" y="78"/>
                  <a:pt x="162" y="140"/>
                </a:cubicBezTo>
                <a:cubicBezTo>
                  <a:pt x="138" y="204"/>
                  <a:pt x="111" y="277"/>
                  <a:pt x="9" y="278"/>
                </a:cubicBezTo>
                <a:cubicBezTo>
                  <a:pt x="4" y="278"/>
                  <a:pt x="0" y="274"/>
                  <a:pt x="0" y="270"/>
                </a:cubicBezTo>
                <a:cubicBezTo>
                  <a:pt x="0" y="269"/>
                  <a:pt x="0" y="269"/>
                  <a:pt x="0" y="269"/>
                </a:cubicBezTo>
                <a:cubicBezTo>
                  <a:pt x="0" y="265"/>
                  <a:pt x="4" y="261"/>
                  <a:pt x="9" y="260"/>
                </a:cubicBezTo>
                <a:cubicBezTo>
                  <a:pt x="98" y="259"/>
                  <a:pt x="121" y="198"/>
                  <a:pt x="145" y="134"/>
                </a:cubicBezTo>
                <a:cubicBezTo>
                  <a:pt x="169" y="69"/>
                  <a:pt x="194" y="1"/>
                  <a:pt x="290" y="0"/>
                </a:cubicBezTo>
                <a:cubicBezTo>
                  <a:pt x="295" y="0"/>
                  <a:pt x="299" y="4"/>
                  <a:pt x="299" y="9"/>
                </a:cubicBezTo>
                <a:close/>
              </a:path>
            </a:pathLst>
          </a:custGeom>
          <a:solidFill>
            <a:srgbClr val="E4698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/>
          </a:p>
        </p:txBody>
      </p:sp>
      <p:sp>
        <p:nvSpPr>
          <p:cNvPr id="25" name="文本框 24"/>
          <p:cNvSpPr txBox="1"/>
          <p:nvPr/>
        </p:nvSpPr>
        <p:spPr>
          <a:xfrm>
            <a:off x="1167856" y="4370009"/>
            <a:ext cx="289994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sz="3000" b="1" dirty="0">
                <a:solidFill>
                  <a:srgbClr val="5AAF8B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你的服装</a:t>
            </a:r>
            <a:endParaRPr lang="zh-CN" sz="3000" b="1" dirty="0">
              <a:solidFill>
                <a:srgbClr val="5AAF8B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355344" y="4486214"/>
            <a:ext cx="289994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3000" b="1" dirty="0">
                <a:solidFill>
                  <a:srgbClr val="E8A14F"/>
                </a:solidFill>
                <a:latin typeface="微软雅黑" panose="020B0503020204020204" charset="-122"/>
                <a:ea typeface="微软雅黑" panose="020B0503020204020204" charset="-122"/>
              </a:rPr>
              <a:t>你的配饰</a:t>
            </a:r>
            <a:endParaRPr lang="zh-CN" sz="3000" b="1" dirty="0">
              <a:solidFill>
                <a:srgbClr val="E8A1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78016" y="2191950"/>
            <a:ext cx="289994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sz="3000" b="1" dirty="0">
                <a:solidFill>
                  <a:srgbClr val="DD343B"/>
                </a:solidFill>
                <a:latin typeface="微软雅黑" panose="020B0503020204020204" charset="-122"/>
                <a:ea typeface="微软雅黑" panose="020B0503020204020204" charset="-122"/>
              </a:rPr>
              <a:t>你的发型</a:t>
            </a:r>
            <a:endParaRPr lang="zh-CN" sz="3000" b="1" dirty="0">
              <a:solidFill>
                <a:srgbClr val="DD34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355344" y="2186235"/>
            <a:ext cx="289994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30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你的妆容</a:t>
            </a:r>
            <a:endParaRPr lang="zh-CN" sz="3000" b="1" dirty="0">
              <a:solidFill>
                <a:srgbClr val="E4698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Box 76"/>
          <p:cNvSpPr txBox="1"/>
          <p:nvPr/>
        </p:nvSpPr>
        <p:spPr>
          <a:xfrm>
            <a:off x="1005205" y="690880"/>
            <a:ext cx="480250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第一印象</a:t>
            </a:r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形象整体</a:t>
            </a:r>
            <a:r>
              <a:rPr lang="en-US" altLang="zh-CN" sz="3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9927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570617" y="18640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339080" y="5715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整体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30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1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1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22" grpId="0" animBg="1"/>
      <p:bldP spid="23" grpId="0" animBg="1"/>
      <p:bldP spid="24" grpId="0" animBg="1"/>
      <p:bldP spid="37" grpId="0" animBg="1"/>
      <p:bldP spid="38" grpId="0" animBg="1"/>
      <p:bldP spid="39" grpId="0" animBg="1"/>
      <p:bldP spid="25" grpId="0"/>
      <p:bldP spid="30" grpId="0"/>
      <p:bldP spid="35" grpId="0"/>
      <p:bldP spid="4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8257306" y="-44345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083958" y="1416958"/>
            <a:ext cx="4024085" cy="4024085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47029" y="1680029"/>
            <a:ext cx="3497943" cy="34979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89995" y="2806134"/>
            <a:ext cx="3197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004158"/>
                </a:solidFill>
                <a:latin typeface="华文行楷" pitchFamily="2" charset="-122"/>
                <a:ea typeface="华文行楷" pitchFamily="2" charset="-122"/>
              </a:rPr>
              <a:t>发型篇</a:t>
            </a:r>
            <a:endParaRPr lang="zh-CN" altLang="en-US" sz="7200" dirty="0">
              <a:solidFill>
                <a:srgbClr val="004158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6048" y="5446574"/>
            <a:ext cx="9359901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被美发事业耽误的段子手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Tony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老师说：换个发型相当于小整了一下容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71417" y="0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113740" y="3031959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942941" y="1912484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167808" y="1249113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787471" y="306441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037762" y="719128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18563" y="3155067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382757" y="10841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741767" y="4506627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786092" y="-44345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9351471" y="7125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519994" y="-1655905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801407" y="385847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974312" y="2697450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林俊杰 - 她说 - 钢琴版纯音乐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23453" y="3591421"/>
            <a:ext cx="609600" cy="609600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/>
          <a:srcRect t="49695"/>
          <a:stretch>
            <a:fillRect/>
          </a:stretch>
        </p:blipFill>
        <p:spPr>
          <a:xfrm>
            <a:off x="2047045" y="2097311"/>
            <a:ext cx="8035224" cy="1797169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2158594" y="2340428"/>
            <a:ext cx="1367744" cy="1367744"/>
          </a:xfrm>
          <a:prstGeom prst="ellipse">
            <a:avLst/>
          </a:prstGeom>
          <a:gradFill flip="none" rotWithShape="1">
            <a:gsLst>
              <a:gs pos="0">
                <a:srgbClr val="FE4444"/>
              </a:gs>
              <a:gs pos="100000">
                <a:srgbClr val="832B2B"/>
              </a:gs>
            </a:gsLst>
            <a:lin ang="13980000" scaled="0"/>
          </a:gradFill>
          <a:ln w="44450">
            <a:gradFill flip="none" rotWithShape="1">
              <a:gsLst>
                <a:gs pos="0">
                  <a:srgbClr val="EF8592"/>
                </a:gs>
                <a:gs pos="100000">
                  <a:srgbClr val="E53B51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380425" y="3202326"/>
            <a:ext cx="1367744" cy="1367744"/>
          </a:xfrm>
          <a:prstGeom prst="ellipse">
            <a:avLst/>
          </a:prstGeom>
          <a:gradFill flip="none" rotWithShape="1">
            <a:gsLst>
              <a:gs pos="0">
                <a:srgbClr val="9EE256"/>
              </a:gs>
              <a:gs pos="100000">
                <a:srgbClr val="52762D"/>
              </a:gs>
            </a:gsLst>
            <a:lin ang="13500000" scaled="0"/>
          </a:gradFill>
          <a:ln w="44450">
            <a:gradFill flip="none" rotWithShape="1">
              <a:gsLst>
                <a:gs pos="0">
                  <a:srgbClr val="FDE673"/>
                </a:gs>
                <a:gs pos="100000">
                  <a:srgbClr val="FCD920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602256" y="2340428"/>
            <a:ext cx="1367744" cy="1367744"/>
          </a:xfrm>
          <a:prstGeom prst="ellipse">
            <a:avLst/>
          </a:prstGeom>
          <a:gradFill flip="none" rotWithShape="1">
            <a:gsLst>
              <a:gs pos="0">
                <a:srgbClr val="007BD3"/>
              </a:gs>
              <a:gs pos="100000">
                <a:srgbClr val="034373"/>
              </a:gs>
            </a:gsLst>
            <a:lin ang="13500000" scaled="0"/>
          </a:gradFill>
          <a:ln w="44450">
            <a:gradFill flip="none" rotWithShape="1">
              <a:gsLst>
                <a:gs pos="0">
                  <a:srgbClr val="97DFDD"/>
                </a:gs>
                <a:gs pos="100000">
                  <a:srgbClr val="3CB5B5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344295" y="4055745"/>
            <a:ext cx="2736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发型是气质的体现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42864" y="4056046"/>
            <a:ext cx="306260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通过发型展现性格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51375" y="5023485"/>
            <a:ext cx="2889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展现出职业特点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217232" y="2648304"/>
            <a:ext cx="1391706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仪表</a:t>
            </a:r>
            <a:endParaRPr lang="zh-CN" altLang="en-US" sz="1200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11665" y="3509759"/>
            <a:ext cx="134177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身份</a:t>
            </a:r>
            <a:endParaRPr lang="zh-CN" altLang="en-US" sz="4400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03565" y="2666645"/>
            <a:ext cx="156399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性格</a:t>
            </a:r>
            <a:endParaRPr lang="zh-CN" altLang="en-US" sz="4400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968553" y="3732657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467926" y="3747211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164914" y="4593333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矩形 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4122291" y="2206846"/>
            <a:ext cx="7271097" cy="2255520"/>
          </a:xfrm>
          <a:prstGeom prst="rect">
            <a:avLst/>
          </a:prstGeom>
          <a:solidFill>
            <a:srgbClr val="E46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BF4E8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93665" y="2752725"/>
            <a:ext cx="407733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女生发型篇</a:t>
            </a:r>
            <a:endParaRPr lang="zh-CN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76"/>
          <p:cNvSpPr txBox="1"/>
          <p:nvPr/>
        </p:nvSpPr>
        <p:spPr>
          <a:xfrm>
            <a:off x="1101725" y="692785"/>
            <a:ext cx="480250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第一印象 </a:t>
            </a:r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发型</a:t>
            </a:r>
            <a:r>
              <a:rPr lang="en-US" altLang="zh-CN" sz="3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39080" y="5715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发型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779927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05187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35" y="2206625"/>
            <a:ext cx="2866390" cy="2256155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261952" y="2154283"/>
            <a:ext cx="1033515" cy="28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3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35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10584" y="-10584"/>
            <a:ext cx="2506133" cy="6858001"/>
          </a:xfrm>
          <a:prstGeom prst="rect">
            <a:avLst/>
          </a:pr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0"/>
          <p:cNvSpPr>
            <a:spLocks noChangeArrowheads="1"/>
          </p:cNvSpPr>
          <p:nvPr/>
        </p:nvSpPr>
        <p:spPr bwMode="auto">
          <a:xfrm>
            <a:off x="5147733" y="5334000"/>
            <a:ext cx="821267" cy="1109133"/>
          </a:xfrm>
          <a:custGeom>
            <a:avLst/>
            <a:gdLst>
              <a:gd name="T0" fmla="*/ 0 w 577850"/>
              <a:gd name="T1" fmla="*/ 0 h 736600"/>
              <a:gd name="T2" fmla="*/ 361950 w 577850"/>
              <a:gd name="T3" fmla="*/ 736600 h 736600"/>
              <a:gd name="T4" fmla="*/ 577850 w 577850"/>
              <a:gd name="T5" fmla="*/ 476250 h 736600"/>
              <a:gd name="T6" fmla="*/ 0 w 5778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577850"/>
              <a:gd name="T13" fmla="*/ 0 h 736600"/>
              <a:gd name="T14" fmla="*/ 577850 w 5778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850" h="736600">
                <a:moveTo>
                  <a:pt x="0" y="0"/>
                </a:moveTo>
                <a:lnTo>
                  <a:pt x="361950" y="736600"/>
                </a:lnTo>
                <a:lnTo>
                  <a:pt x="57785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6"/>
          <p:cNvSpPr>
            <a:spLocks noChangeArrowheads="1"/>
          </p:cNvSpPr>
          <p:nvPr/>
        </p:nvSpPr>
        <p:spPr bwMode="auto">
          <a:xfrm>
            <a:off x="5613400" y="5994400"/>
            <a:ext cx="795867" cy="448733"/>
          </a:xfrm>
          <a:custGeom>
            <a:avLst/>
            <a:gdLst>
              <a:gd name="T0" fmla="*/ 0 w 495300"/>
              <a:gd name="T1" fmla="*/ 266700 h 266700"/>
              <a:gd name="T2" fmla="*/ 495300 w 495300"/>
              <a:gd name="T3" fmla="*/ 266700 h 266700"/>
              <a:gd name="T4" fmla="*/ 177800 w 495300"/>
              <a:gd name="T5" fmla="*/ 0 h 266700"/>
              <a:gd name="T6" fmla="*/ 0 w 495300"/>
              <a:gd name="T7" fmla="*/ 26670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266700"/>
              <a:gd name="T14" fmla="*/ 495300 w 4953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266700">
                <a:moveTo>
                  <a:pt x="0" y="266700"/>
                </a:moveTo>
                <a:lnTo>
                  <a:pt x="495300" y="266700"/>
                </a:lnTo>
                <a:lnTo>
                  <a:pt x="177800" y="0"/>
                </a:lnTo>
                <a:lnTo>
                  <a:pt x="0" y="266700"/>
                </a:lnTo>
                <a:close/>
              </a:path>
            </a:pathLst>
          </a:custGeom>
          <a:solidFill>
            <a:srgbClr val="5D0B2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任意多边形 18"/>
          <p:cNvSpPr>
            <a:spLocks noChangeArrowheads="1"/>
          </p:cNvSpPr>
          <p:nvPr/>
        </p:nvSpPr>
        <p:spPr bwMode="auto">
          <a:xfrm>
            <a:off x="4123267" y="-135467"/>
            <a:ext cx="651933" cy="1845733"/>
          </a:xfrm>
          <a:custGeom>
            <a:avLst/>
            <a:gdLst>
              <a:gd name="T0" fmla="*/ 0 w 457200"/>
              <a:gd name="T1" fmla="*/ 0 h 1358900"/>
              <a:gd name="T2" fmla="*/ 457200 w 457200"/>
              <a:gd name="T3" fmla="*/ 1358900 h 1358900"/>
              <a:gd name="T4" fmla="*/ 127000 w 457200"/>
              <a:gd name="T5" fmla="*/ 1181100 h 1358900"/>
              <a:gd name="T6" fmla="*/ 0 w 457200"/>
              <a:gd name="T7" fmla="*/ 0 h 13589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1358900"/>
              <a:gd name="T14" fmla="*/ 457200 w 457200"/>
              <a:gd name="T15" fmla="*/ 1358900 h 13589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1358900">
                <a:moveTo>
                  <a:pt x="0" y="0"/>
                </a:moveTo>
                <a:lnTo>
                  <a:pt x="457200" y="1358900"/>
                </a:lnTo>
                <a:lnTo>
                  <a:pt x="12700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8"/>
          <p:cNvSpPr>
            <a:spLocks noChangeArrowheads="1"/>
          </p:cNvSpPr>
          <p:nvPr/>
        </p:nvSpPr>
        <p:spPr bwMode="auto">
          <a:xfrm rot="303070">
            <a:off x="5905500" y="6400800"/>
            <a:ext cx="696384" cy="486833"/>
          </a:xfrm>
          <a:custGeom>
            <a:avLst/>
            <a:gdLst>
              <a:gd name="T0" fmla="*/ 311150 w 476250"/>
              <a:gd name="T1" fmla="*/ 0 h 311150"/>
              <a:gd name="T2" fmla="*/ 476250 w 476250"/>
              <a:gd name="T3" fmla="*/ 273050 h 311150"/>
              <a:gd name="T4" fmla="*/ 0 w 476250"/>
              <a:gd name="T5" fmla="*/ 311150 h 311150"/>
              <a:gd name="T6" fmla="*/ 311150 w 476250"/>
              <a:gd name="T7" fmla="*/ 0 h 311150"/>
              <a:gd name="T8" fmla="*/ 0 60000 65536"/>
              <a:gd name="T9" fmla="*/ 0 60000 65536"/>
              <a:gd name="T10" fmla="*/ 0 60000 65536"/>
              <a:gd name="T11" fmla="*/ 0 60000 65536"/>
              <a:gd name="T12" fmla="*/ 0 w 476250"/>
              <a:gd name="T13" fmla="*/ 0 h 311150"/>
              <a:gd name="T14" fmla="*/ 476250 w 476250"/>
              <a:gd name="T15" fmla="*/ 311150 h 311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250" h="311150">
                <a:moveTo>
                  <a:pt x="311150" y="0"/>
                </a:moveTo>
                <a:lnTo>
                  <a:pt x="476250" y="273050"/>
                </a:lnTo>
                <a:lnTo>
                  <a:pt x="0" y="311150"/>
                </a:lnTo>
                <a:lnTo>
                  <a:pt x="311150" y="0"/>
                </a:lnTo>
                <a:close/>
              </a:path>
            </a:pathLst>
          </a:custGeom>
          <a:solidFill>
            <a:srgbClr val="A21F2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4" name="任意多边形 37"/>
          <p:cNvSpPr>
            <a:spLocks noChangeArrowheads="1"/>
          </p:cNvSpPr>
          <p:nvPr/>
        </p:nvSpPr>
        <p:spPr bwMode="auto">
          <a:xfrm>
            <a:off x="5181600" y="5657681"/>
            <a:ext cx="999067" cy="508000"/>
          </a:xfrm>
          <a:custGeom>
            <a:avLst/>
            <a:gdLst>
              <a:gd name="T0" fmla="*/ 0 w 673100"/>
              <a:gd name="T1" fmla="*/ 6350 h 349250"/>
              <a:gd name="T2" fmla="*/ 673100 w 673100"/>
              <a:gd name="T3" fmla="*/ 349250 h 349250"/>
              <a:gd name="T4" fmla="*/ 520700 w 673100"/>
              <a:gd name="T5" fmla="*/ 0 h 349250"/>
              <a:gd name="T6" fmla="*/ 0 w 673100"/>
              <a:gd name="T7" fmla="*/ 6350 h 349250"/>
              <a:gd name="T8" fmla="*/ 0 60000 65536"/>
              <a:gd name="T9" fmla="*/ 0 60000 65536"/>
              <a:gd name="T10" fmla="*/ 0 60000 65536"/>
              <a:gd name="T11" fmla="*/ 0 60000 65536"/>
              <a:gd name="T12" fmla="*/ 0 w 673100"/>
              <a:gd name="T13" fmla="*/ 0 h 349250"/>
              <a:gd name="T14" fmla="*/ 673100 w 673100"/>
              <a:gd name="T15" fmla="*/ 349250 h 349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100" h="349250">
                <a:moveTo>
                  <a:pt x="0" y="6350"/>
                </a:moveTo>
                <a:lnTo>
                  <a:pt x="673100" y="349250"/>
                </a:lnTo>
                <a:lnTo>
                  <a:pt x="52070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4"/>
          <p:cNvSpPr>
            <a:spLocks noChangeArrowheads="1"/>
          </p:cNvSpPr>
          <p:nvPr/>
        </p:nvSpPr>
        <p:spPr bwMode="auto">
          <a:xfrm>
            <a:off x="4351867" y="6561667"/>
            <a:ext cx="1583267" cy="296333"/>
          </a:xfrm>
          <a:custGeom>
            <a:avLst/>
            <a:gdLst>
              <a:gd name="T0" fmla="*/ 0 w 1136650"/>
              <a:gd name="T1" fmla="*/ 0 h 222250"/>
              <a:gd name="T2" fmla="*/ 101600 w 1136650"/>
              <a:gd name="T3" fmla="*/ 222250 h 222250"/>
              <a:gd name="T4" fmla="*/ 1136650 w 1136650"/>
              <a:gd name="T5" fmla="*/ 222250 h 222250"/>
              <a:gd name="T6" fmla="*/ 0 w 1136650"/>
              <a:gd name="T7" fmla="*/ 0 h 222250"/>
              <a:gd name="T8" fmla="*/ 0 60000 65536"/>
              <a:gd name="T9" fmla="*/ 0 60000 65536"/>
              <a:gd name="T10" fmla="*/ 0 60000 65536"/>
              <a:gd name="T11" fmla="*/ 0 60000 65536"/>
              <a:gd name="T12" fmla="*/ 0 w 1136650"/>
              <a:gd name="T13" fmla="*/ 0 h 222250"/>
              <a:gd name="T14" fmla="*/ 1136650 w 1136650"/>
              <a:gd name="T15" fmla="*/ 222250 h 222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6650" h="222250">
                <a:moveTo>
                  <a:pt x="0" y="0"/>
                </a:moveTo>
                <a:lnTo>
                  <a:pt x="101600" y="222250"/>
                </a:lnTo>
                <a:lnTo>
                  <a:pt x="113665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E9413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6" name="任意多边形 38"/>
          <p:cNvSpPr>
            <a:spLocks noChangeArrowheads="1"/>
          </p:cNvSpPr>
          <p:nvPr/>
        </p:nvSpPr>
        <p:spPr bwMode="auto">
          <a:xfrm>
            <a:off x="4402667" y="6062133"/>
            <a:ext cx="1312333" cy="533400"/>
          </a:xfrm>
          <a:custGeom>
            <a:avLst/>
            <a:gdLst>
              <a:gd name="T0" fmla="*/ 298450 w 984250"/>
              <a:gd name="T1" fmla="*/ 0 h 374650"/>
              <a:gd name="T2" fmla="*/ 0 w 984250"/>
              <a:gd name="T3" fmla="*/ 374650 h 374650"/>
              <a:gd name="T4" fmla="*/ 984250 w 984250"/>
              <a:gd name="T5" fmla="*/ 266700 h 374650"/>
              <a:gd name="T6" fmla="*/ 298450 w 984250"/>
              <a:gd name="T7" fmla="*/ 0 h 374650"/>
              <a:gd name="T8" fmla="*/ 0 60000 65536"/>
              <a:gd name="T9" fmla="*/ 0 60000 65536"/>
              <a:gd name="T10" fmla="*/ 0 60000 65536"/>
              <a:gd name="T11" fmla="*/ 0 60000 65536"/>
              <a:gd name="T12" fmla="*/ 0 w 984250"/>
              <a:gd name="T13" fmla="*/ 0 h 374650"/>
              <a:gd name="T14" fmla="*/ 984250 w 984250"/>
              <a:gd name="T15" fmla="*/ 374650 h 374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4250" h="374650">
                <a:moveTo>
                  <a:pt x="298450" y="0"/>
                </a:moveTo>
                <a:lnTo>
                  <a:pt x="0" y="374650"/>
                </a:lnTo>
                <a:lnTo>
                  <a:pt x="984250" y="266700"/>
                </a:lnTo>
                <a:lnTo>
                  <a:pt x="298450" y="0"/>
                </a:lnTo>
                <a:close/>
              </a:path>
            </a:pathLst>
          </a:custGeom>
          <a:solidFill>
            <a:srgbClr val="E7274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7" name="任意多边形 27"/>
          <p:cNvSpPr>
            <a:spLocks noChangeArrowheads="1"/>
          </p:cNvSpPr>
          <p:nvPr/>
        </p:nvSpPr>
        <p:spPr bwMode="auto">
          <a:xfrm>
            <a:off x="4080933" y="2971800"/>
            <a:ext cx="905933" cy="685800"/>
          </a:xfrm>
          <a:custGeom>
            <a:avLst/>
            <a:gdLst>
              <a:gd name="T0" fmla="*/ 0 w 622300"/>
              <a:gd name="T1" fmla="*/ 0 h 457200"/>
              <a:gd name="T2" fmla="*/ 412750 w 622300"/>
              <a:gd name="T3" fmla="*/ 76200 h 457200"/>
              <a:gd name="T4" fmla="*/ 622300 w 622300"/>
              <a:gd name="T5" fmla="*/ 457200 h 457200"/>
              <a:gd name="T6" fmla="*/ 0 w 622300"/>
              <a:gd name="T7" fmla="*/ 0 h 457200"/>
              <a:gd name="T8" fmla="*/ 0 60000 65536"/>
              <a:gd name="T9" fmla="*/ 0 60000 65536"/>
              <a:gd name="T10" fmla="*/ 0 60000 65536"/>
              <a:gd name="T11" fmla="*/ 0 60000 65536"/>
              <a:gd name="T12" fmla="*/ 0 w 622300"/>
              <a:gd name="T13" fmla="*/ 0 h 457200"/>
              <a:gd name="T14" fmla="*/ 622300 w 62230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2300" h="457200">
                <a:moveTo>
                  <a:pt x="0" y="0"/>
                </a:moveTo>
                <a:lnTo>
                  <a:pt x="412750" y="76200"/>
                </a:lnTo>
                <a:lnTo>
                  <a:pt x="62230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DC5C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8" name="任意多边形 23"/>
          <p:cNvSpPr>
            <a:spLocks noChangeArrowheads="1"/>
          </p:cNvSpPr>
          <p:nvPr/>
        </p:nvSpPr>
        <p:spPr bwMode="auto">
          <a:xfrm>
            <a:off x="4089400" y="1989667"/>
            <a:ext cx="821267" cy="999067"/>
          </a:xfrm>
          <a:custGeom>
            <a:avLst/>
            <a:gdLst>
              <a:gd name="T0" fmla="*/ 25400 w 590550"/>
              <a:gd name="T1" fmla="*/ 0 h 704850"/>
              <a:gd name="T2" fmla="*/ 590550 w 590550"/>
              <a:gd name="T3" fmla="*/ 76200 h 704850"/>
              <a:gd name="T4" fmla="*/ 0 w 590550"/>
              <a:gd name="T5" fmla="*/ 704850 h 704850"/>
              <a:gd name="T6" fmla="*/ 25400 w 590550"/>
              <a:gd name="T7" fmla="*/ 0 h 7048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04850"/>
              <a:gd name="T14" fmla="*/ 590550 w 590550"/>
              <a:gd name="T15" fmla="*/ 704850 h 704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04850">
                <a:moveTo>
                  <a:pt x="25400" y="0"/>
                </a:moveTo>
                <a:lnTo>
                  <a:pt x="590550" y="76200"/>
                </a:lnTo>
                <a:lnTo>
                  <a:pt x="0" y="704850"/>
                </a:lnTo>
                <a:lnTo>
                  <a:pt x="2540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9" name="任意多边形 22"/>
          <p:cNvSpPr>
            <a:spLocks noChangeArrowheads="1"/>
          </p:cNvSpPr>
          <p:nvPr/>
        </p:nvSpPr>
        <p:spPr bwMode="auto">
          <a:xfrm>
            <a:off x="4106333" y="1667933"/>
            <a:ext cx="787400" cy="440267"/>
          </a:xfrm>
          <a:custGeom>
            <a:avLst/>
            <a:gdLst>
              <a:gd name="T0" fmla="*/ 0 w 590550"/>
              <a:gd name="T1" fmla="*/ 279400 h 330200"/>
              <a:gd name="T2" fmla="*/ 482600 w 590550"/>
              <a:gd name="T3" fmla="*/ 0 h 330200"/>
              <a:gd name="T4" fmla="*/ 590550 w 590550"/>
              <a:gd name="T5" fmla="*/ 330200 h 330200"/>
              <a:gd name="T6" fmla="*/ 0 w 590550"/>
              <a:gd name="T7" fmla="*/ 279400 h 33020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330200"/>
              <a:gd name="T14" fmla="*/ 590550 w 590550"/>
              <a:gd name="T15" fmla="*/ 330200 h 33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330200">
                <a:moveTo>
                  <a:pt x="0" y="279400"/>
                </a:moveTo>
                <a:lnTo>
                  <a:pt x="482600" y="0"/>
                </a:lnTo>
                <a:lnTo>
                  <a:pt x="590550" y="330200"/>
                </a:lnTo>
                <a:lnTo>
                  <a:pt x="0" y="27940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0" name="任意多边形 45"/>
          <p:cNvSpPr>
            <a:spLocks noChangeArrowheads="1"/>
          </p:cNvSpPr>
          <p:nvPr/>
        </p:nvSpPr>
        <p:spPr bwMode="auto">
          <a:xfrm>
            <a:off x="4334933" y="6570133"/>
            <a:ext cx="237067" cy="304800"/>
          </a:xfrm>
          <a:custGeom>
            <a:avLst/>
            <a:gdLst>
              <a:gd name="T0" fmla="*/ 50800 w 177800"/>
              <a:gd name="T1" fmla="*/ 0 h 228600"/>
              <a:gd name="T2" fmla="*/ 0 w 177800"/>
              <a:gd name="T3" fmla="*/ 228600 h 228600"/>
              <a:gd name="T4" fmla="*/ 177800 w 177800"/>
              <a:gd name="T5" fmla="*/ 228600 h 228600"/>
              <a:gd name="T6" fmla="*/ 50800 w 177800"/>
              <a:gd name="T7" fmla="*/ 0 h 228600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228600"/>
              <a:gd name="T14" fmla="*/ 177800 w 177800"/>
              <a:gd name="T15" fmla="*/ 22860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228600">
                <a:moveTo>
                  <a:pt x="50800" y="0"/>
                </a:moveTo>
                <a:lnTo>
                  <a:pt x="0" y="228600"/>
                </a:lnTo>
                <a:lnTo>
                  <a:pt x="177800" y="228600"/>
                </a:lnTo>
                <a:lnTo>
                  <a:pt x="50800" y="0"/>
                </a:lnTo>
                <a:close/>
              </a:path>
            </a:pathLst>
          </a:custGeom>
          <a:solidFill>
            <a:srgbClr val="EB6323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" name="任意多边形 10"/>
          <p:cNvSpPr>
            <a:spLocks noChangeArrowheads="1"/>
          </p:cNvSpPr>
          <p:nvPr/>
        </p:nvSpPr>
        <p:spPr bwMode="auto">
          <a:xfrm>
            <a:off x="2808817" y="-59267"/>
            <a:ext cx="433916" cy="965200"/>
          </a:xfrm>
          <a:custGeom>
            <a:avLst/>
            <a:gdLst>
              <a:gd name="T0" fmla="*/ 20272 w 325072"/>
              <a:gd name="T1" fmla="*/ 0 h 723900"/>
              <a:gd name="T2" fmla="*/ 102822 w 325072"/>
              <a:gd name="T3" fmla="*/ 19050 h 723900"/>
              <a:gd name="T4" fmla="*/ 325072 w 325072"/>
              <a:gd name="T5" fmla="*/ 723900 h 723900"/>
              <a:gd name="T6" fmla="*/ 1222 w 325072"/>
              <a:gd name="T7" fmla="*/ 565150 h 723900"/>
              <a:gd name="T8" fmla="*/ 20272 w 325072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5072"/>
              <a:gd name="T16" fmla="*/ 0 h 723900"/>
              <a:gd name="T17" fmla="*/ 325072 w 325072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5072" h="723900">
                <a:moveTo>
                  <a:pt x="20272" y="0"/>
                </a:moveTo>
                <a:lnTo>
                  <a:pt x="102822" y="19050"/>
                </a:lnTo>
                <a:lnTo>
                  <a:pt x="325072" y="723900"/>
                </a:lnTo>
                <a:lnTo>
                  <a:pt x="1222" y="565150"/>
                </a:lnTo>
                <a:cubicBezTo>
                  <a:pt x="-895" y="372533"/>
                  <a:pt x="-3011" y="179917"/>
                  <a:pt x="20272" y="0"/>
                </a:cubicBezTo>
                <a:close/>
              </a:path>
            </a:pathLst>
          </a:custGeom>
          <a:solidFill>
            <a:srgbClr val="21BDE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"/>
          <p:cNvSpPr>
            <a:spLocks noChangeArrowheads="1"/>
          </p:cNvSpPr>
          <p:nvPr/>
        </p:nvSpPr>
        <p:spPr bwMode="auto">
          <a:xfrm>
            <a:off x="2345267" y="8467"/>
            <a:ext cx="2446867" cy="6874933"/>
          </a:xfrm>
          <a:custGeom>
            <a:avLst/>
            <a:gdLst>
              <a:gd name="T0" fmla="*/ 0 w 1835150"/>
              <a:gd name="T1" fmla="*/ 0 h 5156200"/>
              <a:gd name="T2" fmla="*/ 374650 w 1835150"/>
              <a:gd name="T3" fmla="*/ 508000 h 5156200"/>
              <a:gd name="T4" fmla="*/ 1339850 w 1835150"/>
              <a:gd name="T5" fmla="*/ 1555750 h 5156200"/>
              <a:gd name="T6" fmla="*/ 1333500 w 1835150"/>
              <a:gd name="T7" fmla="*/ 2228850 h 5156200"/>
              <a:gd name="T8" fmla="*/ 1498600 w 1835150"/>
              <a:gd name="T9" fmla="*/ 3536950 h 5156200"/>
              <a:gd name="T10" fmla="*/ 1835150 w 1835150"/>
              <a:gd name="T11" fmla="*/ 4559300 h 5156200"/>
              <a:gd name="T12" fmla="*/ 1568450 w 1835150"/>
              <a:gd name="T13" fmla="*/ 4940300 h 5156200"/>
              <a:gd name="T14" fmla="*/ 1504950 w 1835150"/>
              <a:gd name="T15" fmla="*/ 5137150 h 5156200"/>
              <a:gd name="T16" fmla="*/ 12700 w 1835150"/>
              <a:gd name="T17" fmla="*/ 5156200 h 5156200"/>
              <a:gd name="T18" fmla="*/ 0 w 1835150"/>
              <a:gd name="T19" fmla="*/ 0 h 51562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35150"/>
              <a:gd name="T31" fmla="*/ 0 h 5156200"/>
              <a:gd name="T32" fmla="*/ 1835150 w 1835150"/>
              <a:gd name="T33" fmla="*/ 5156200 h 51562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35150" h="5156200">
                <a:moveTo>
                  <a:pt x="0" y="0"/>
                </a:moveTo>
                <a:lnTo>
                  <a:pt x="374650" y="508000"/>
                </a:lnTo>
                <a:lnTo>
                  <a:pt x="1339850" y="1555750"/>
                </a:lnTo>
                <a:cubicBezTo>
                  <a:pt x="1337733" y="1780117"/>
                  <a:pt x="1335617" y="2004483"/>
                  <a:pt x="1333500" y="2228850"/>
                </a:cubicBezTo>
                <a:lnTo>
                  <a:pt x="1498600" y="3536950"/>
                </a:lnTo>
                <a:lnTo>
                  <a:pt x="1835150" y="4559300"/>
                </a:lnTo>
                <a:lnTo>
                  <a:pt x="1568450" y="4940300"/>
                </a:lnTo>
                <a:lnTo>
                  <a:pt x="1504950" y="5137150"/>
                </a:lnTo>
                <a:lnTo>
                  <a:pt x="12700" y="5156200"/>
                </a:lnTo>
                <a:cubicBezTo>
                  <a:pt x="8467" y="3437467"/>
                  <a:pt x="4233" y="1718733"/>
                  <a:pt x="0" y="0"/>
                </a:cubicBezTo>
                <a:close/>
              </a:path>
            </a:pathLst>
          </a:cu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任意多边形 8"/>
          <p:cNvSpPr>
            <a:spLocks noChangeArrowheads="1"/>
          </p:cNvSpPr>
          <p:nvPr/>
        </p:nvSpPr>
        <p:spPr bwMode="auto">
          <a:xfrm>
            <a:off x="2294467" y="-33867"/>
            <a:ext cx="533400" cy="694267"/>
          </a:xfrm>
          <a:custGeom>
            <a:avLst/>
            <a:gdLst>
              <a:gd name="T0" fmla="*/ 0 w 400050"/>
              <a:gd name="T1" fmla="*/ 0 h 501650"/>
              <a:gd name="T2" fmla="*/ 133350 w 400050"/>
              <a:gd name="T3" fmla="*/ 19050 h 501650"/>
              <a:gd name="T4" fmla="*/ 400050 w 400050"/>
              <a:gd name="T5" fmla="*/ 501650 h 501650"/>
              <a:gd name="T6" fmla="*/ 0 w 400050"/>
              <a:gd name="T7" fmla="*/ 0 h 501650"/>
              <a:gd name="T8" fmla="*/ 0 60000 65536"/>
              <a:gd name="T9" fmla="*/ 0 60000 65536"/>
              <a:gd name="T10" fmla="*/ 0 60000 65536"/>
              <a:gd name="T11" fmla="*/ 0 60000 65536"/>
              <a:gd name="T12" fmla="*/ 0 w 400050"/>
              <a:gd name="T13" fmla="*/ 0 h 501650"/>
              <a:gd name="T14" fmla="*/ 400050 w 400050"/>
              <a:gd name="T15" fmla="*/ 501650 h 501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050" h="501650">
                <a:moveTo>
                  <a:pt x="0" y="0"/>
                </a:moveTo>
                <a:lnTo>
                  <a:pt x="133350" y="19050"/>
                </a:lnTo>
                <a:lnTo>
                  <a:pt x="400050" y="501650"/>
                </a:lnTo>
                <a:lnTo>
                  <a:pt x="0" y="0"/>
                </a:lnTo>
                <a:close/>
              </a:path>
            </a:pathLst>
          </a:custGeom>
          <a:solidFill>
            <a:srgbClr val="0AAEC5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任意多边形 9"/>
          <p:cNvSpPr>
            <a:spLocks noChangeArrowheads="1"/>
          </p:cNvSpPr>
          <p:nvPr/>
        </p:nvSpPr>
        <p:spPr bwMode="auto">
          <a:xfrm>
            <a:off x="2463800" y="-16933"/>
            <a:ext cx="372533" cy="685800"/>
          </a:xfrm>
          <a:custGeom>
            <a:avLst/>
            <a:gdLst>
              <a:gd name="T0" fmla="*/ 0 w 279400"/>
              <a:gd name="T1" fmla="*/ 12700 h 514350"/>
              <a:gd name="T2" fmla="*/ 279400 w 279400"/>
              <a:gd name="T3" fmla="*/ 0 h 514350"/>
              <a:gd name="T4" fmla="*/ 273050 w 279400"/>
              <a:gd name="T5" fmla="*/ 514350 h 514350"/>
              <a:gd name="T6" fmla="*/ 0 w 279400"/>
              <a:gd name="T7" fmla="*/ 12700 h 514350"/>
              <a:gd name="T8" fmla="*/ 0 60000 65536"/>
              <a:gd name="T9" fmla="*/ 0 60000 65536"/>
              <a:gd name="T10" fmla="*/ 0 60000 65536"/>
              <a:gd name="T11" fmla="*/ 0 60000 65536"/>
              <a:gd name="T12" fmla="*/ 0 w 279400"/>
              <a:gd name="T13" fmla="*/ 0 h 514350"/>
              <a:gd name="T14" fmla="*/ 279400 w 279400"/>
              <a:gd name="T15" fmla="*/ 514350 h 514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9400" h="514350">
                <a:moveTo>
                  <a:pt x="0" y="12700"/>
                </a:moveTo>
                <a:lnTo>
                  <a:pt x="279400" y="0"/>
                </a:lnTo>
                <a:cubicBezTo>
                  <a:pt x="277283" y="171450"/>
                  <a:pt x="275167" y="342900"/>
                  <a:pt x="273050" y="514350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任意多边形 11"/>
          <p:cNvSpPr>
            <a:spLocks noChangeArrowheads="1"/>
          </p:cNvSpPr>
          <p:nvPr/>
        </p:nvSpPr>
        <p:spPr bwMode="auto">
          <a:xfrm>
            <a:off x="2844800" y="702733"/>
            <a:ext cx="491067" cy="245533"/>
          </a:xfrm>
          <a:custGeom>
            <a:avLst/>
            <a:gdLst>
              <a:gd name="T0" fmla="*/ 0 w 368300"/>
              <a:gd name="T1" fmla="*/ 0 h 184150"/>
              <a:gd name="T2" fmla="*/ 368300 w 368300"/>
              <a:gd name="T3" fmla="*/ 177800 h 184150"/>
              <a:gd name="T4" fmla="*/ 152400 w 368300"/>
              <a:gd name="T5" fmla="*/ 184150 h 184150"/>
              <a:gd name="T6" fmla="*/ 0 w 368300"/>
              <a:gd name="T7" fmla="*/ 0 h 184150"/>
              <a:gd name="T8" fmla="*/ 0 60000 65536"/>
              <a:gd name="T9" fmla="*/ 0 60000 65536"/>
              <a:gd name="T10" fmla="*/ 0 60000 65536"/>
              <a:gd name="T11" fmla="*/ 0 60000 65536"/>
              <a:gd name="T12" fmla="*/ 0 w 368300"/>
              <a:gd name="T13" fmla="*/ 0 h 184150"/>
              <a:gd name="T14" fmla="*/ 368300 w 368300"/>
              <a:gd name="T15" fmla="*/ 184150 h 184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300" h="184150">
                <a:moveTo>
                  <a:pt x="0" y="0"/>
                </a:moveTo>
                <a:lnTo>
                  <a:pt x="368300" y="177800"/>
                </a:lnTo>
                <a:lnTo>
                  <a:pt x="152400" y="184150"/>
                </a:lnTo>
                <a:lnTo>
                  <a:pt x="0" y="0"/>
                </a:lnTo>
                <a:close/>
              </a:path>
            </a:pathLst>
          </a:custGeom>
          <a:solidFill>
            <a:srgbClr val="2198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任意多边形 12"/>
          <p:cNvSpPr>
            <a:spLocks noChangeArrowheads="1"/>
          </p:cNvSpPr>
          <p:nvPr/>
        </p:nvSpPr>
        <p:spPr bwMode="auto">
          <a:xfrm>
            <a:off x="3039533" y="922867"/>
            <a:ext cx="1278467" cy="1168400"/>
          </a:xfrm>
          <a:custGeom>
            <a:avLst/>
            <a:gdLst>
              <a:gd name="T0" fmla="*/ 222250 w 958850"/>
              <a:gd name="T1" fmla="*/ 0 h 876300"/>
              <a:gd name="T2" fmla="*/ 958850 w 958850"/>
              <a:gd name="T3" fmla="*/ 393700 h 876300"/>
              <a:gd name="T4" fmla="*/ 819150 w 958850"/>
              <a:gd name="T5" fmla="*/ 876300 h 876300"/>
              <a:gd name="T6" fmla="*/ 0 w 958850"/>
              <a:gd name="T7" fmla="*/ 6350 h 876300"/>
              <a:gd name="T8" fmla="*/ 222250 w 958850"/>
              <a:gd name="T9" fmla="*/ 0 h 876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8850"/>
              <a:gd name="T16" fmla="*/ 0 h 876300"/>
              <a:gd name="T17" fmla="*/ 958850 w 958850"/>
              <a:gd name="T18" fmla="*/ 876300 h 876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8850" h="876300">
                <a:moveTo>
                  <a:pt x="222250" y="0"/>
                </a:moveTo>
                <a:lnTo>
                  <a:pt x="958850" y="393700"/>
                </a:lnTo>
                <a:lnTo>
                  <a:pt x="819150" y="876300"/>
                </a:lnTo>
                <a:lnTo>
                  <a:pt x="0" y="6350"/>
                </a:lnTo>
                <a:lnTo>
                  <a:pt x="22225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7" name="任意多边形 13"/>
          <p:cNvSpPr>
            <a:spLocks noChangeArrowheads="1"/>
          </p:cNvSpPr>
          <p:nvPr/>
        </p:nvSpPr>
        <p:spPr bwMode="auto">
          <a:xfrm>
            <a:off x="4114800" y="1456267"/>
            <a:ext cx="643467" cy="592667"/>
          </a:xfrm>
          <a:custGeom>
            <a:avLst/>
            <a:gdLst>
              <a:gd name="T0" fmla="*/ 146050 w 482600"/>
              <a:gd name="T1" fmla="*/ 0 h 444500"/>
              <a:gd name="T2" fmla="*/ 482600 w 482600"/>
              <a:gd name="T3" fmla="*/ 171450 h 444500"/>
              <a:gd name="T4" fmla="*/ 0 w 482600"/>
              <a:gd name="T5" fmla="*/ 444500 h 444500"/>
              <a:gd name="T6" fmla="*/ 146050 w 482600"/>
              <a:gd name="T7" fmla="*/ 0 h 444500"/>
              <a:gd name="T8" fmla="*/ 0 60000 65536"/>
              <a:gd name="T9" fmla="*/ 0 60000 65536"/>
              <a:gd name="T10" fmla="*/ 0 60000 65536"/>
              <a:gd name="T11" fmla="*/ 0 60000 65536"/>
              <a:gd name="T12" fmla="*/ 0 w 482600"/>
              <a:gd name="T13" fmla="*/ 0 h 444500"/>
              <a:gd name="T14" fmla="*/ 482600 w 482600"/>
              <a:gd name="T15" fmla="*/ 444500 h 44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600" h="444500">
                <a:moveTo>
                  <a:pt x="146050" y="0"/>
                </a:moveTo>
                <a:lnTo>
                  <a:pt x="482600" y="171450"/>
                </a:lnTo>
                <a:lnTo>
                  <a:pt x="0" y="444500"/>
                </a:lnTo>
                <a:lnTo>
                  <a:pt x="146050" y="0"/>
                </a:lnTo>
                <a:close/>
              </a:path>
            </a:pathLst>
          </a:custGeom>
          <a:solidFill>
            <a:srgbClr val="1BA8B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任意多边形 26"/>
          <p:cNvSpPr>
            <a:spLocks noChangeArrowheads="1"/>
          </p:cNvSpPr>
          <p:nvPr/>
        </p:nvSpPr>
        <p:spPr bwMode="auto">
          <a:xfrm>
            <a:off x="4622800" y="2108200"/>
            <a:ext cx="296333" cy="1464733"/>
          </a:xfrm>
          <a:custGeom>
            <a:avLst/>
            <a:gdLst>
              <a:gd name="T0" fmla="*/ 190500 w 222250"/>
              <a:gd name="T1" fmla="*/ 0 h 1098550"/>
              <a:gd name="T2" fmla="*/ 0 w 222250"/>
              <a:gd name="T3" fmla="*/ 736600 h 1098550"/>
              <a:gd name="T4" fmla="*/ 222250 w 222250"/>
              <a:gd name="T5" fmla="*/ 1098550 h 1098550"/>
              <a:gd name="T6" fmla="*/ 190500 w 222250"/>
              <a:gd name="T7" fmla="*/ 0 h 1098550"/>
              <a:gd name="T8" fmla="*/ 0 60000 65536"/>
              <a:gd name="T9" fmla="*/ 0 60000 65536"/>
              <a:gd name="T10" fmla="*/ 0 60000 65536"/>
              <a:gd name="T11" fmla="*/ 0 60000 65536"/>
              <a:gd name="T12" fmla="*/ 0 w 222250"/>
              <a:gd name="T13" fmla="*/ 0 h 1098550"/>
              <a:gd name="T14" fmla="*/ 222250 w 222250"/>
              <a:gd name="T15" fmla="*/ 1098550 h 1098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250" h="1098550">
                <a:moveTo>
                  <a:pt x="190500" y="0"/>
                </a:moveTo>
                <a:lnTo>
                  <a:pt x="0" y="736600"/>
                </a:lnTo>
                <a:lnTo>
                  <a:pt x="222250" y="1098550"/>
                </a:lnTo>
                <a:lnTo>
                  <a:pt x="19050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任意多边形 17"/>
          <p:cNvSpPr>
            <a:spLocks noChangeArrowheads="1"/>
          </p:cNvSpPr>
          <p:nvPr/>
        </p:nvSpPr>
        <p:spPr bwMode="auto">
          <a:xfrm>
            <a:off x="3208867" y="298027"/>
            <a:ext cx="1100667" cy="1149773"/>
          </a:xfrm>
          <a:custGeom>
            <a:avLst/>
            <a:gdLst>
              <a:gd name="T0" fmla="*/ 679450 w 825500"/>
              <a:gd name="T1" fmla="*/ 0 h 1244600"/>
              <a:gd name="T2" fmla="*/ 825500 w 825500"/>
              <a:gd name="T3" fmla="*/ 1244600 h 1244600"/>
              <a:gd name="T4" fmla="*/ 0 w 825500"/>
              <a:gd name="T5" fmla="*/ 819150 h 1244600"/>
              <a:gd name="T6" fmla="*/ 679450 w 825500"/>
              <a:gd name="T7" fmla="*/ 0 h 1244600"/>
              <a:gd name="T8" fmla="*/ 0 60000 65536"/>
              <a:gd name="T9" fmla="*/ 0 60000 65536"/>
              <a:gd name="T10" fmla="*/ 0 60000 65536"/>
              <a:gd name="T11" fmla="*/ 0 60000 65536"/>
              <a:gd name="T12" fmla="*/ 0 w 825500"/>
              <a:gd name="T13" fmla="*/ 0 h 1244600"/>
              <a:gd name="T14" fmla="*/ 825500 w 825500"/>
              <a:gd name="T15" fmla="*/ 1244600 h 1244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5500" h="1244600">
                <a:moveTo>
                  <a:pt x="679450" y="0"/>
                </a:moveTo>
                <a:lnTo>
                  <a:pt x="825500" y="1244600"/>
                </a:lnTo>
                <a:lnTo>
                  <a:pt x="0" y="819150"/>
                </a:lnTo>
                <a:lnTo>
                  <a:pt x="679450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任意多边形 24"/>
          <p:cNvSpPr>
            <a:spLocks noChangeArrowheads="1"/>
          </p:cNvSpPr>
          <p:nvPr/>
        </p:nvSpPr>
        <p:spPr bwMode="auto">
          <a:xfrm>
            <a:off x="4089400" y="2133600"/>
            <a:ext cx="787400" cy="956733"/>
          </a:xfrm>
          <a:custGeom>
            <a:avLst/>
            <a:gdLst>
              <a:gd name="T0" fmla="*/ 590550 w 590550"/>
              <a:gd name="T1" fmla="*/ 0 h 717550"/>
              <a:gd name="T2" fmla="*/ 412750 w 590550"/>
              <a:gd name="T3" fmla="*/ 717550 h 717550"/>
              <a:gd name="T4" fmla="*/ 0 w 590550"/>
              <a:gd name="T5" fmla="*/ 635000 h 717550"/>
              <a:gd name="T6" fmla="*/ 590550 w 590550"/>
              <a:gd name="T7" fmla="*/ 0 h 7175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17550"/>
              <a:gd name="T14" fmla="*/ 590550 w 590550"/>
              <a:gd name="T15" fmla="*/ 717550 h 717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17550">
                <a:moveTo>
                  <a:pt x="590550" y="0"/>
                </a:moveTo>
                <a:lnTo>
                  <a:pt x="412750" y="717550"/>
                </a:lnTo>
                <a:lnTo>
                  <a:pt x="0" y="635000"/>
                </a:lnTo>
                <a:lnTo>
                  <a:pt x="590550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3" name="任意多边形 28"/>
          <p:cNvSpPr>
            <a:spLocks noChangeArrowheads="1"/>
          </p:cNvSpPr>
          <p:nvPr/>
        </p:nvSpPr>
        <p:spPr bwMode="auto">
          <a:xfrm>
            <a:off x="4097867" y="2988733"/>
            <a:ext cx="812800" cy="1727200"/>
          </a:xfrm>
          <a:custGeom>
            <a:avLst/>
            <a:gdLst>
              <a:gd name="T0" fmla="*/ 0 w 609600"/>
              <a:gd name="T1" fmla="*/ 0 h 1295400"/>
              <a:gd name="T2" fmla="*/ 609600 w 609600"/>
              <a:gd name="T3" fmla="*/ 431800 h 1295400"/>
              <a:gd name="T4" fmla="*/ 527050 w 609600"/>
              <a:gd name="T5" fmla="*/ 1295400 h 1295400"/>
              <a:gd name="T6" fmla="*/ 0 w 609600"/>
              <a:gd name="T7" fmla="*/ 0 h 1295400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295400"/>
              <a:gd name="T14" fmla="*/ 609600 w 609600"/>
              <a:gd name="T15" fmla="*/ 1295400 h 1295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295400">
                <a:moveTo>
                  <a:pt x="0" y="0"/>
                </a:moveTo>
                <a:lnTo>
                  <a:pt x="609600" y="431800"/>
                </a:lnTo>
                <a:lnTo>
                  <a:pt x="52705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4" name="任意多边形 30"/>
          <p:cNvSpPr>
            <a:spLocks noChangeArrowheads="1"/>
          </p:cNvSpPr>
          <p:nvPr/>
        </p:nvSpPr>
        <p:spPr bwMode="auto">
          <a:xfrm>
            <a:off x="4114800" y="3031067"/>
            <a:ext cx="872067" cy="2438400"/>
          </a:xfrm>
          <a:custGeom>
            <a:avLst/>
            <a:gdLst>
              <a:gd name="T0" fmla="*/ 0 w 654050"/>
              <a:gd name="T1" fmla="*/ 0 h 1828800"/>
              <a:gd name="T2" fmla="*/ 171450 w 654050"/>
              <a:gd name="T3" fmla="*/ 1295400 h 1828800"/>
              <a:gd name="T4" fmla="*/ 654050 w 654050"/>
              <a:gd name="T5" fmla="*/ 1828800 h 1828800"/>
              <a:gd name="T6" fmla="*/ 520700 w 654050"/>
              <a:gd name="T7" fmla="*/ 1250950 h 1828800"/>
              <a:gd name="T8" fmla="*/ 0 w 654050"/>
              <a:gd name="T9" fmla="*/ 0 h 1828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050"/>
              <a:gd name="T16" fmla="*/ 0 h 1828800"/>
              <a:gd name="T17" fmla="*/ 654050 w 654050"/>
              <a:gd name="T18" fmla="*/ 1828800 h 1828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050" h="1828800">
                <a:moveTo>
                  <a:pt x="0" y="0"/>
                </a:moveTo>
                <a:lnTo>
                  <a:pt x="171450" y="1295400"/>
                </a:lnTo>
                <a:lnTo>
                  <a:pt x="654050" y="1828800"/>
                </a:lnTo>
                <a:lnTo>
                  <a:pt x="520700" y="125095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5" name="任意多边形 31"/>
          <p:cNvSpPr>
            <a:spLocks noChangeArrowheads="1"/>
          </p:cNvSpPr>
          <p:nvPr/>
        </p:nvSpPr>
        <p:spPr bwMode="auto">
          <a:xfrm>
            <a:off x="4775200" y="3564467"/>
            <a:ext cx="922867" cy="1286933"/>
          </a:xfrm>
          <a:custGeom>
            <a:avLst/>
            <a:gdLst>
              <a:gd name="T0" fmla="*/ 101600 w 692150"/>
              <a:gd name="T1" fmla="*/ 0 h 958850"/>
              <a:gd name="T2" fmla="*/ 0 w 692150"/>
              <a:gd name="T3" fmla="*/ 850900 h 958850"/>
              <a:gd name="T4" fmla="*/ 692150 w 692150"/>
              <a:gd name="T5" fmla="*/ 958850 h 958850"/>
              <a:gd name="T6" fmla="*/ 101600 w 692150"/>
              <a:gd name="T7" fmla="*/ 0 h 958850"/>
              <a:gd name="T8" fmla="*/ 0 60000 65536"/>
              <a:gd name="T9" fmla="*/ 0 60000 65536"/>
              <a:gd name="T10" fmla="*/ 0 60000 65536"/>
              <a:gd name="T11" fmla="*/ 0 60000 65536"/>
              <a:gd name="T12" fmla="*/ 0 w 692150"/>
              <a:gd name="T13" fmla="*/ 0 h 958850"/>
              <a:gd name="T14" fmla="*/ 692150 w 692150"/>
              <a:gd name="T15" fmla="*/ 958850 h 958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150" h="958850">
                <a:moveTo>
                  <a:pt x="101600" y="0"/>
                </a:moveTo>
                <a:lnTo>
                  <a:pt x="0" y="850900"/>
                </a:lnTo>
                <a:lnTo>
                  <a:pt x="692150" y="958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6" name="任意多边形 32"/>
          <p:cNvSpPr>
            <a:spLocks noChangeArrowheads="1"/>
          </p:cNvSpPr>
          <p:nvPr/>
        </p:nvSpPr>
        <p:spPr bwMode="auto">
          <a:xfrm>
            <a:off x="4910667" y="3556000"/>
            <a:ext cx="762000" cy="1312333"/>
          </a:xfrm>
          <a:custGeom>
            <a:avLst/>
            <a:gdLst>
              <a:gd name="T0" fmla="*/ 0 w 596900"/>
              <a:gd name="T1" fmla="*/ 0 h 965200"/>
              <a:gd name="T2" fmla="*/ 349250 w 596900"/>
              <a:gd name="T3" fmla="*/ 38100 h 965200"/>
              <a:gd name="T4" fmla="*/ 596900 w 596900"/>
              <a:gd name="T5" fmla="*/ 965200 h 965200"/>
              <a:gd name="T6" fmla="*/ 0 w 596900"/>
              <a:gd name="T7" fmla="*/ 0 h 965200"/>
              <a:gd name="T8" fmla="*/ 0 60000 65536"/>
              <a:gd name="T9" fmla="*/ 0 60000 65536"/>
              <a:gd name="T10" fmla="*/ 0 60000 65536"/>
              <a:gd name="T11" fmla="*/ 0 60000 65536"/>
              <a:gd name="T12" fmla="*/ 0 w 596900"/>
              <a:gd name="T13" fmla="*/ 0 h 965200"/>
              <a:gd name="T14" fmla="*/ 596900 w 596900"/>
              <a:gd name="T15" fmla="*/ 965200 h 965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6900" h="965200">
                <a:moveTo>
                  <a:pt x="0" y="0"/>
                </a:moveTo>
                <a:lnTo>
                  <a:pt x="349250" y="38100"/>
                </a:lnTo>
                <a:lnTo>
                  <a:pt x="59690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7" name="任意多边形 33"/>
          <p:cNvSpPr>
            <a:spLocks noChangeArrowheads="1"/>
          </p:cNvSpPr>
          <p:nvPr/>
        </p:nvSpPr>
        <p:spPr bwMode="auto">
          <a:xfrm>
            <a:off x="4783667" y="4656667"/>
            <a:ext cx="931333" cy="880533"/>
          </a:xfrm>
          <a:custGeom>
            <a:avLst/>
            <a:gdLst>
              <a:gd name="T0" fmla="*/ 0 w 698500"/>
              <a:gd name="T1" fmla="*/ 0 h 609600"/>
              <a:gd name="T2" fmla="*/ 146050 w 698500"/>
              <a:gd name="T3" fmla="*/ 609600 h 609600"/>
              <a:gd name="T4" fmla="*/ 698500 w 698500"/>
              <a:gd name="T5" fmla="*/ 139700 h 609600"/>
              <a:gd name="T6" fmla="*/ 0 w 698500"/>
              <a:gd name="T7" fmla="*/ 0 h 609600"/>
              <a:gd name="T8" fmla="*/ 0 60000 65536"/>
              <a:gd name="T9" fmla="*/ 0 60000 65536"/>
              <a:gd name="T10" fmla="*/ 0 60000 65536"/>
              <a:gd name="T11" fmla="*/ 0 60000 65536"/>
              <a:gd name="T12" fmla="*/ 0 w 698500"/>
              <a:gd name="T13" fmla="*/ 0 h 609600"/>
              <a:gd name="T14" fmla="*/ 698500 w 698500"/>
              <a:gd name="T15" fmla="*/ 609600 h 609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500" h="609600">
                <a:moveTo>
                  <a:pt x="0" y="0"/>
                </a:moveTo>
                <a:lnTo>
                  <a:pt x="146050" y="609600"/>
                </a:lnTo>
                <a:lnTo>
                  <a:pt x="69850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EE592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8" name="任意多边形 34"/>
          <p:cNvSpPr>
            <a:spLocks noChangeArrowheads="1"/>
          </p:cNvSpPr>
          <p:nvPr/>
        </p:nvSpPr>
        <p:spPr bwMode="auto">
          <a:xfrm>
            <a:off x="4334933" y="4741333"/>
            <a:ext cx="660400" cy="1354667"/>
          </a:xfrm>
          <a:custGeom>
            <a:avLst/>
            <a:gdLst>
              <a:gd name="T0" fmla="*/ 0 w 495300"/>
              <a:gd name="T1" fmla="*/ 0 h 1016000"/>
              <a:gd name="T2" fmla="*/ 495300 w 495300"/>
              <a:gd name="T3" fmla="*/ 533400 h 1016000"/>
              <a:gd name="T4" fmla="*/ 336550 w 495300"/>
              <a:gd name="T5" fmla="*/ 1016000 h 1016000"/>
              <a:gd name="T6" fmla="*/ 0 w 495300"/>
              <a:gd name="T7" fmla="*/ 0 h 10160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1016000"/>
              <a:gd name="T14" fmla="*/ 495300 w 495300"/>
              <a:gd name="T15" fmla="*/ 1016000 h 101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1016000">
                <a:moveTo>
                  <a:pt x="0" y="0"/>
                </a:moveTo>
                <a:lnTo>
                  <a:pt x="495300" y="533400"/>
                </a:lnTo>
                <a:lnTo>
                  <a:pt x="33655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ED702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9" name="任意多边形 35"/>
          <p:cNvSpPr>
            <a:spLocks noChangeArrowheads="1"/>
          </p:cNvSpPr>
          <p:nvPr/>
        </p:nvSpPr>
        <p:spPr bwMode="auto">
          <a:xfrm>
            <a:off x="4792133" y="4851400"/>
            <a:ext cx="948267" cy="1219200"/>
          </a:xfrm>
          <a:custGeom>
            <a:avLst/>
            <a:gdLst>
              <a:gd name="T0" fmla="*/ 146050 w 711200"/>
              <a:gd name="T1" fmla="*/ 444500 h 914400"/>
              <a:gd name="T2" fmla="*/ 711200 w 711200"/>
              <a:gd name="T3" fmla="*/ 0 h 914400"/>
              <a:gd name="T4" fmla="*/ 0 w 711200"/>
              <a:gd name="T5" fmla="*/ 914400 h 914400"/>
              <a:gd name="T6" fmla="*/ 146050 w 711200"/>
              <a:gd name="T7" fmla="*/ 444500 h 914400"/>
              <a:gd name="T8" fmla="*/ 0 60000 65536"/>
              <a:gd name="T9" fmla="*/ 0 60000 65536"/>
              <a:gd name="T10" fmla="*/ 0 60000 65536"/>
              <a:gd name="T11" fmla="*/ 0 60000 65536"/>
              <a:gd name="T12" fmla="*/ 0 w 711200"/>
              <a:gd name="T13" fmla="*/ 0 h 914400"/>
              <a:gd name="T14" fmla="*/ 711200 w 711200"/>
              <a:gd name="T15" fmla="*/ 914400 h 914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1200" h="914400">
                <a:moveTo>
                  <a:pt x="146050" y="444500"/>
                </a:moveTo>
                <a:lnTo>
                  <a:pt x="711200" y="0"/>
                </a:lnTo>
                <a:lnTo>
                  <a:pt x="0" y="914400"/>
                </a:lnTo>
                <a:lnTo>
                  <a:pt x="146050" y="444500"/>
                </a:lnTo>
                <a:close/>
              </a:path>
            </a:pathLst>
          </a:custGeom>
          <a:solidFill>
            <a:srgbClr val="E7303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0" name="任意多边形 36"/>
          <p:cNvSpPr>
            <a:spLocks noChangeArrowheads="1"/>
          </p:cNvSpPr>
          <p:nvPr/>
        </p:nvSpPr>
        <p:spPr bwMode="auto">
          <a:xfrm>
            <a:off x="5240867" y="5107348"/>
            <a:ext cx="728133" cy="575733"/>
          </a:xfrm>
          <a:custGeom>
            <a:avLst/>
            <a:gdLst>
              <a:gd name="T0" fmla="*/ 0 w 488950"/>
              <a:gd name="T1" fmla="*/ 431800 h 431800"/>
              <a:gd name="T2" fmla="*/ 488950 w 488950"/>
              <a:gd name="T3" fmla="*/ 425450 h 431800"/>
              <a:gd name="T4" fmla="*/ 311150 w 488950"/>
              <a:gd name="T5" fmla="*/ 0 h 431800"/>
              <a:gd name="T6" fmla="*/ 0 w 488950"/>
              <a:gd name="T7" fmla="*/ 431800 h 431800"/>
              <a:gd name="T8" fmla="*/ 0 60000 65536"/>
              <a:gd name="T9" fmla="*/ 0 60000 65536"/>
              <a:gd name="T10" fmla="*/ 0 60000 65536"/>
              <a:gd name="T11" fmla="*/ 0 60000 65536"/>
              <a:gd name="T12" fmla="*/ 0 w 488950"/>
              <a:gd name="T13" fmla="*/ 0 h 431800"/>
              <a:gd name="T14" fmla="*/ 488950 w 488950"/>
              <a:gd name="T15" fmla="*/ 431800 h 43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8950" h="431800">
                <a:moveTo>
                  <a:pt x="0" y="431800"/>
                </a:moveTo>
                <a:lnTo>
                  <a:pt x="488950" y="425450"/>
                </a:lnTo>
                <a:lnTo>
                  <a:pt x="31115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B71C3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1" name="任意多边形 39"/>
          <p:cNvSpPr>
            <a:spLocks noChangeArrowheads="1"/>
          </p:cNvSpPr>
          <p:nvPr/>
        </p:nvSpPr>
        <p:spPr bwMode="auto">
          <a:xfrm>
            <a:off x="4766733" y="5494867"/>
            <a:ext cx="905933" cy="948267"/>
          </a:xfrm>
          <a:custGeom>
            <a:avLst/>
            <a:gdLst>
              <a:gd name="T0" fmla="*/ 355600 w 679450"/>
              <a:gd name="T1" fmla="*/ 0 h 711200"/>
              <a:gd name="T2" fmla="*/ 679450 w 679450"/>
              <a:gd name="T3" fmla="*/ 711200 h 711200"/>
              <a:gd name="T4" fmla="*/ 0 w 679450"/>
              <a:gd name="T5" fmla="*/ 450850 h 711200"/>
              <a:gd name="T6" fmla="*/ 355600 w 679450"/>
              <a:gd name="T7" fmla="*/ 0 h 711200"/>
              <a:gd name="T8" fmla="*/ 0 60000 65536"/>
              <a:gd name="T9" fmla="*/ 0 60000 65536"/>
              <a:gd name="T10" fmla="*/ 0 60000 65536"/>
              <a:gd name="T11" fmla="*/ 0 60000 65536"/>
              <a:gd name="T12" fmla="*/ 0 w 679450"/>
              <a:gd name="T13" fmla="*/ 0 h 711200"/>
              <a:gd name="T14" fmla="*/ 679450 w 679450"/>
              <a:gd name="T15" fmla="*/ 711200 h 71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9450" h="711200">
                <a:moveTo>
                  <a:pt x="355600" y="0"/>
                </a:moveTo>
                <a:lnTo>
                  <a:pt x="679450" y="711200"/>
                </a:lnTo>
                <a:lnTo>
                  <a:pt x="0" y="450850"/>
                </a:lnTo>
                <a:lnTo>
                  <a:pt x="355600" y="0"/>
                </a:lnTo>
                <a:close/>
              </a:path>
            </a:pathLst>
          </a:custGeom>
          <a:solidFill>
            <a:srgbClr val="C41F3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2" name="任意多边形 42"/>
          <p:cNvSpPr>
            <a:spLocks noChangeArrowheads="1"/>
          </p:cNvSpPr>
          <p:nvPr/>
        </p:nvSpPr>
        <p:spPr bwMode="auto">
          <a:xfrm>
            <a:off x="5207000" y="5435600"/>
            <a:ext cx="1176867" cy="982133"/>
          </a:xfrm>
          <a:custGeom>
            <a:avLst/>
            <a:gdLst>
              <a:gd name="T0" fmla="*/ 0 w 844550"/>
              <a:gd name="T1" fmla="*/ 0 h 736600"/>
              <a:gd name="T2" fmla="*/ 844550 w 844550"/>
              <a:gd name="T3" fmla="*/ 736600 h 736600"/>
              <a:gd name="T4" fmla="*/ 685800 w 844550"/>
              <a:gd name="T5" fmla="*/ 323850 h 736600"/>
              <a:gd name="T6" fmla="*/ 0 w 8445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844550"/>
              <a:gd name="T13" fmla="*/ 0 h 736600"/>
              <a:gd name="T14" fmla="*/ 844550 w 8445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550" h="736600">
                <a:moveTo>
                  <a:pt x="0" y="0"/>
                </a:moveTo>
                <a:lnTo>
                  <a:pt x="844550" y="736600"/>
                </a:lnTo>
                <a:lnTo>
                  <a:pt x="68580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4552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3" name="任意多边形 43"/>
          <p:cNvSpPr>
            <a:spLocks noChangeArrowheads="1"/>
          </p:cNvSpPr>
          <p:nvPr/>
        </p:nvSpPr>
        <p:spPr bwMode="auto">
          <a:xfrm>
            <a:off x="4428067" y="6443133"/>
            <a:ext cx="1464733" cy="448733"/>
          </a:xfrm>
          <a:custGeom>
            <a:avLst/>
            <a:gdLst>
              <a:gd name="T0" fmla="*/ 0 w 1098550"/>
              <a:gd name="T1" fmla="*/ 101600 h 336550"/>
              <a:gd name="T2" fmla="*/ 946150 w 1098550"/>
              <a:gd name="T3" fmla="*/ 0 h 336550"/>
              <a:gd name="T4" fmla="*/ 1098550 w 1098550"/>
              <a:gd name="T5" fmla="*/ 336550 h 336550"/>
              <a:gd name="T6" fmla="*/ 0 w 1098550"/>
              <a:gd name="T7" fmla="*/ 101600 h 336550"/>
              <a:gd name="T8" fmla="*/ 0 60000 65536"/>
              <a:gd name="T9" fmla="*/ 0 60000 65536"/>
              <a:gd name="T10" fmla="*/ 0 60000 65536"/>
              <a:gd name="T11" fmla="*/ 0 60000 65536"/>
              <a:gd name="T12" fmla="*/ 0 w 1098550"/>
              <a:gd name="T13" fmla="*/ 0 h 336550"/>
              <a:gd name="T14" fmla="*/ 1098550 w 1098550"/>
              <a:gd name="T15" fmla="*/ 336550 h 336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8550" h="336550">
                <a:moveTo>
                  <a:pt x="0" y="101600"/>
                </a:moveTo>
                <a:lnTo>
                  <a:pt x="946150" y="0"/>
                </a:lnTo>
                <a:lnTo>
                  <a:pt x="1098550" y="336550"/>
                </a:lnTo>
                <a:lnTo>
                  <a:pt x="0" y="101600"/>
                </a:lnTo>
                <a:close/>
              </a:path>
            </a:pathLst>
          </a:custGeom>
          <a:solidFill>
            <a:srgbClr val="F66E2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4" name="任意多边形 47"/>
          <p:cNvSpPr>
            <a:spLocks noChangeArrowheads="1"/>
          </p:cNvSpPr>
          <p:nvPr/>
        </p:nvSpPr>
        <p:spPr bwMode="auto">
          <a:xfrm>
            <a:off x="5672667" y="6417733"/>
            <a:ext cx="719667" cy="508000"/>
          </a:xfrm>
          <a:custGeom>
            <a:avLst/>
            <a:gdLst>
              <a:gd name="T0" fmla="*/ 0 w 520700"/>
              <a:gd name="T1" fmla="*/ 6350 h 355600"/>
              <a:gd name="T2" fmla="*/ 520700 w 520700"/>
              <a:gd name="T3" fmla="*/ 0 h 355600"/>
              <a:gd name="T4" fmla="*/ 171450 w 520700"/>
              <a:gd name="T5" fmla="*/ 355600 h 355600"/>
              <a:gd name="T6" fmla="*/ 0 w 520700"/>
              <a:gd name="T7" fmla="*/ 6350 h 355600"/>
              <a:gd name="T8" fmla="*/ 0 60000 65536"/>
              <a:gd name="T9" fmla="*/ 0 60000 65536"/>
              <a:gd name="T10" fmla="*/ 0 60000 65536"/>
              <a:gd name="T11" fmla="*/ 0 60000 65536"/>
              <a:gd name="T12" fmla="*/ 0 w 520700"/>
              <a:gd name="T13" fmla="*/ 0 h 355600"/>
              <a:gd name="T14" fmla="*/ 520700 w 520700"/>
              <a:gd name="T15" fmla="*/ 355600 h 355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00" h="355600">
                <a:moveTo>
                  <a:pt x="0" y="6350"/>
                </a:moveTo>
                <a:lnTo>
                  <a:pt x="520700" y="0"/>
                </a:lnTo>
                <a:lnTo>
                  <a:pt x="171450" y="355600"/>
                </a:lnTo>
                <a:lnTo>
                  <a:pt x="0" y="6350"/>
                </a:lnTo>
                <a:close/>
              </a:path>
            </a:pathLst>
          </a:custGeom>
          <a:solidFill>
            <a:srgbClr val="BC232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5" name="任意多边形 49"/>
          <p:cNvSpPr>
            <a:spLocks noChangeArrowheads="1"/>
          </p:cNvSpPr>
          <p:nvPr/>
        </p:nvSpPr>
        <p:spPr bwMode="auto">
          <a:xfrm>
            <a:off x="3302000" y="-50800"/>
            <a:ext cx="516467" cy="194733"/>
          </a:xfrm>
          <a:custGeom>
            <a:avLst/>
            <a:gdLst>
              <a:gd name="T0" fmla="*/ 0 w 387350"/>
              <a:gd name="T1" fmla="*/ 19050 h 146050"/>
              <a:gd name="T2" fmla="*/ 114300 w 387350"/>
              <a:gd name="T3" fmla="*/ 146050 h 146050"/>
              <a:gd name="T4" fmla="*/ 387350 w 387350"/>
              <a:gd name="T5" fmla="*/ 0 h 146050"/>
              <a:gd name="T6" fmla="*/ 0 w 387350"/>
              <a:gd name="T7" fmla="*/ 19050 h 146050"/>
              <a:gd name="T8" fmla="*/ 0 60000 65536"/>
              <a:gd name="T9" fmla="*/ 0 60000 65536"/>
              <a:gd name="T10" fmla="*/ 0 60000 65536"/>
              <a:gd name="T11" fmla="*/ 0 60000 65536"/>
              <a:gd name="T12" fmla="*/ 0 w 387350"/>
              <a:gd name="T13" fmla="*/ 0 h 146050"/>
              <a:gd name="T14" fmla="*/ 387350 w 387350"/>
              <a:gd name="T15" fmla="*/ 146050 h 1460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350" h="146050">
                <a:moveTo>
                  <a:pt x="0" y="19050"/>
                </a:moveTo>
                <a:lnTo>
                  <a:pt x="114300" y="146050"/>
                </a:lnTo>
                <a:lnTo>
                  <a:pt x="38735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6" name="任意多边形 50"/>
          <p:cNvSpPr>
            <a:spLocks noChangeArrowheads="1"/>
          </p:cNvSpPr>
          <p:nvPr/>
        </p:nvSpPr>
        <p:spPr bwMode="auto">
          <a:xfrm>
            <a:off x="5630333" y="1534584"/>
            <a:ext cx="270933" cy="203200"/>
          </a:xfrm>
          <a:custGeom>
            <a:avLst/>
            <a:gdLst>
              <a:gd name="T0" fmla="*/ 114300 w 203200"/>
              <a:gd name="T1" fmla="*/ 0 h 152400"/>
              <a:gd name="T2" fmla="*/ 0 w 203200"/>
              <a:gd name="T3" fmla="*/ 152400 h 152400"/>
              <a:gd name="T4" fmla="*/ 203200 w 203200"/>
              <a:gd name="T5" fmla="*/ 63500 h 152400"/>
              <a:gd name="T6" fmla="*/ 114300 w 20320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203200"/>
              <a:gd name="T13" fmla="*/ 0 h 152400"/>
              <a:gd name="T14" fmla="*/ 203200 w 20320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3200" h="152400">
                <a:moveTo>
                  <a:pt x="114300" y="0"/>
                </a:moveTo>
                <a:lnTo>
                  <a:pt x="0" y="152400"/>
                </a:lnTo>
                <a:lnTo>
                  <a:pt x="203200" y="63500"/>
                </a:lnTo>
                <a:lnTo>
                  <a:pt x="114300" y="0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7" name="任意多边形 51"/>
          <p:cNvSpPr>
            <a:spLocks noChangeArrowheads="1"/>
          </p:cNvSpPr>
          <p:nvPr/>
        </p:nvSpPr>
        <p:spPr bwMode="auto">
          <a:xfrm>
            <a:off x="6104467" y="2529417"/>
            <a:ext cx="355600" cy="381000"/>
          </a:xfrm>
          <a:custGeom>
            <a:avLst/>
            <a:gdLst>
              <a:gd name="T0" fmla="*/ 0 w 266700"/>
              <a:gd name="T1" fmla="*/ 0 h 285750"/>
              <a:gd name="T2" fmla="*/ 266700 w 266700"/>
              <a:gd name="T3" fmla="*/ 6350 h 285750"/>
              <a:gd name="T4" fmla="*/ 222250 w 266700"/>
              <a:gd name="T5" fmla="*/ 285750 h 285750"/>
              <a:gd name="T6" fmla="*/ 0 w 266700"/>
              <a:gd name="T7" fmla="*/ 0 h 28575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285750"/>
              <a:gd name="T14" fmla="*/ 266700 w 266700"/>
              <a:gd name="T15" fmla="*/ 285750 h 2857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285750">
                <a:moveTo>
                  <a:pt x="0" y="0"/>
                </a:moveTo>
                <a:lnTo>
                  <a:pt x="266700" y="6350"/>
                </a:lnTo>
                <a:lnTo>
                  <a:pt x="22225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EB253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8" name="任意多边形 52"/>
          <p:cNvSpPr>
            <a:spLocks noChangeArrowheads="1"/>
          </p:cNvSpPr>
          <p:nvPr/>
        </p:nvSpPr>
        <p:spPr bwMode="auto">
          <a:xfrm>
            <a:off x="5808133" y="1147233"/>
            <a:ext cx="448733" cy="203200"/>
          </a:xfrm>
          <a:custGeom>
            <a:avLst/>
            <a:gdLst>
              <a:gd name="T0" fmla="*/ 0 w 336550"/>
              <a:gd name="T1" fmla="*/ 0 h 152400"/>
              <a:gd name="T2" fmla="*/ 336550 w 336550"/>
              <a:gd name="T3" fmla="*/ 12700 h 152400"/>
              <a:gd name="T4" fmla="*/ 165100 w 336550"/>
              <a:gd name="T5" fmla="*/ 152400 h 152400"/>
              <a:gd name="T6" fmla="*/ 0 w 33655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336550"/>
              <a:gd name="T13" fmla="*/ 0 h 152400"/>
              <a:gd name="T14" fmla="*/ 336550 w 33655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550" h="152400">
                <a:moveTo>
                  <a:pt x="0" y="0"/>
                </a:moveTo>
                <a:lnTo>
                  <a:pt x="336550" y="12700"/>
                </a:lnTo>
                <a:lnTo>
                  <a:pt x="1651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89" name="任意多边形 53"/>
          <p:cNvSpPr>
            <a:spLocks noChangeArrowheads="1"/>
          </p:cNvSpPr>
          <p:nvPr/>
        </p:nvSpPr>
        <p:spPr bwMode="auto">
          <a:xfrm>
            <a:off x="6070600" y="4377267"/>
            <a:ext cx="321733" cy="338667"/>
          </a:xfrm>
          <a:custGeom>
            <a:avLst/>
            <a:gdLst>
              <a:gd name="T0" fmla="*/ 0 w 241300"/>
              <a:gd name="T1" fmla="*/ 0 h 254000"/>
              <a:gd name="T2" fmla="*/ 241300 w 241300"/>
              <a:gd name="T3" fmla="*/ 69850 h 254000"/>
              <a:gd name="T4" fmla="*/ 95250 w 241300"/>
              <a:gd name="T5" fmla="*/ 254000 h 254000"/>
              <a:gd name="T6" fmla="*/ 0 w 241300"/>
              <a:gd name="T7" fmla="*/ 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241300"/>
              <a:gd name="T13" fmla="*/ 0 h 254000"/>
              <a:gd name="T14" fmla="*/ 241300 w 2413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1300" h="254000">
                <a:moveTo>
                  <a:pt x="0" y="0"/>
                </a:moveTo>
                <a:lnTo>
                  <a:pt x="241300" y="69850"/>
                </a:lnTo>
                <a:lnTo>
                  <a:pt x="9525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0" name="任意多边形 54"/>
          <p:cNvSpPr>
            <a:spLocks noChangeArrowheads="1"/>
          </p:cNvSpPr>
          <p:nvPr/>
        </p:nvSpPr>
        <p:spPr bwMode="auto">
          <a:xfrm>
            <a:off x="6578600" y="5733881"/>
            <a:ext cx="355600" cy="406400"/>
          </a:xfrm>
          <a:custGeom>
            <a:avLst/>
            <a:gdLst>
              <a:gd name="T0" fmla="*/ 234950 w 266700"/>
              <a:gd name="T1" fmla="*/ 0 h 304800"/>
              <a:gd name="T2" fmla="*/ 0 w 266700"/>
              <a:gd name="T3" fmla="*/ 304800 h 304800"/>
              <a:gd name="T4" fmla="*/ 266700 w 266700"/>
              <a:gd name="T5" fmla="*/ 241300 h 304800"/>
              <a:gd name="T6" fmla="*/ 234950 w 266700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304800"/>
              <a:gd name="T14" fmla="*/ 266700 w 266700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304800">
                <a:moveTo>
                  <a:pt x="234950" y="0"/>
                </a:moveTo>
                <a:lnTo>
                  <a:pt x="0" y="304800"/>
                </a:lnTo>
                <a:lnTo>
                  <a:pt x="266700" y="241300"/>
                </a:lnTo>
                <a:lnTo>
                  <a:pt x="23495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1" name="任意多边形 55"/>
          <p:cNvSpPr>
            <a:spLocks noChangeArrowheads="1"/>
          </p:cNvSpPr>
          <p:nvPr/>
        </p:nvSpPr>
        <p:spPr bwMode="auto">
          <a:xfrm>
            <a:off x="6874933" y="6206067"/>
            <a:ext cx="245533" cy="347133"/>
          </a:xfrm>
          <a:custGeom>
            <a:avLst/>
            <a:gdLst>
              <a:gd name="T0" fmla="*/ 57150 w 184150"/>
              <a:gd name="T1" fmla="*/ 0 h 260350"/>
              <a:gd name="T2" fmla="*/ 0 w 184150"/>
              <a:gd name="T3" fmla="*/ 241300 h 260350"/>
              <a:gd name="T4" fmla="*/ 184150 w 184150"/>
              <a:gd name="T5" fmla="*/ 260350 h 260350"/>
              <a:gd name="T6" fmla="*/ 57150 w 184150"/>
              <a:gd name="T7" fmla="*/ 0 h 260350"/>
              <a:gd name="T8" fmla="*/ 0 60000 65536"/>
              <a:gd name="T9" fmla="*/ 0 60000 65536"/>
              <a:gd name="T10" fmla="*/ 0 60000 65536"/>
              <a:gd name="T11" fmla="*/ 0 60000 65536"/>
              <a:gd name="T12" fmla="*/ 0 w 184150"/>
              <a:gd name="T13" fmla="*/ 0 h 260350"/>
              <a:gd name="T14" fmla="*/ 184150 w 184150"/>
              <a:gd name="T15" fmla="*/ 260350 h 260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150" h="260350">
                <a:moveTo>
                  <a:pt x="57150" y="0"/>
                </a:moveTo>
                <a:lnTo>
                  <a:pt x="0" y="241300"/>
                </a:lnTo>
                <a:lnTo>
                  <a:pt x="184150" y="260350"/>
                </a:lnTo>
                <a:lnTo>
                  <a:pt x="5715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2" name="任意多边形 56"/>
          <p:cNvSpPr>
            <a:spLocks noChangeArrowheads="1"/>
          </p:cNvSpPr>
          <p:nvPr/>
        </p:nvSpPr>
        <p:spPr bwMode="auto">
          <a:xfrm>
            <a:off x="7010400" y="5970948"/>
            <a:ext cx="254000" cy="160867"/>
          </a:xfrm>
          <a:custGeom>
            <a:avLst/>
            <a:gdLst>
              <a:gd name="T0" fmla="*/ 0 w 190500"/>
              <a:gd name="T1" fmla="*/ 19050 h 120650"/>
              <a:gd name="T2" fmla="*/ 0 w 190500"/>
              <a:gd name="T3" fmla="*/ 19050 h 120650"/>
              <a:gd name="T4" fmla="*/ 63500 w 190500"/>
              <a:gd name="T5" fmla="*/ 19050 h 120650"/>
              <a:gd name="T6" fmla="*/ 190500 w 190500"/>
              <a:gd name="T7" fmla="*/ 0 h 120650"/>
              <a:gd name="T8" fmla="*/ 19050 w 190500"/>
              <a:gd name="T9" fmla="*/ 120650 h 120650"/>
              <a:gd name="T10" fmla="*/ 0 w 190500"/>
              <a:gd name="T11" fmla="*/ 19050 h 120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0500"/>
              <a:gd name="T19" fmla="*/ 0 h 120650"/>
              <a:gd name="T20" fmla="*/ 190500 w 190500"/>
              <a:gd name="T21" fmla="*/ 120650 h 120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0500" h="120650">
                <a:moveTo>
                  <a:pt x="0" y="19050"/>
                </a:moveTo>
                <a:lnTo>
                  <a:pt x="0" y="19050"/>
                </a:lnTo>
                <a:lnTo>
                  <a:pt x="63500" y="19050"/>
                </a:lnTo>
                <a:lnTo>
                  <a:pt x="190500" y="0"/>
                </a:lnTo>
                <a:lnTo>
                  <a:pt x="19050" y="120650"/>
                </a:lnTo>
                <a:lnTo>
                  <a:pt x="0" y="19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3" name="任意多边形 57"/>
          <p:cNvSpPr>
            <a:spLocks noChangeArrowheads="1"/>
          </p:cNvSpPr>
          <p:nvPr/>
        </p:nvSpPr>
        <p:spPr bwMode="auto">
          <a:xfrm>
            <a:off x="6460067" y="4878748"/>
            <a:ext cx="152400" cy="160867"/>
          </a:xfrm>
          <a:custGeom>
            <a:avLst/>
            <a:gdLst>
              <a:gd name="T0" fmla="*/ 25400 w 114300"/>
              <a:gd name="T1" fmla="*/ 0 h 120650"/>
              <a:gd name="T2" fmla="*/ 114300 w 114300"/>
              <a:gd name="T3" fmla="*/ 120650 h 120650"/>
              <a:gd name="T4" fmla="*/ 0 w 114300"/>
              <a:gd name="T5" fmla="*/ 82550 h 120650"/>
              <a:gd name="T6" fmla="*/ 25400 w 114300"/>
              <a:gd name="T7" fmla="*/ 0 h 120650"/>
              <a:gd name="T8" fmla="*/ 0 60000 65536"/>
              <a:gd name="T9" fmla="*/ 0 60000 65536"/>
              <a:gd name="T10" fmla="*/ 0 60000 65536"/>
              <a:gd name="T11" fmla="*/ 0 60000 65536"/>
              <a:gd name="T12" fmla="*/ 0 w 114300"/>
              <a:gd name="T13" fmla="*/ 0 h 120650"/>
              <a:gd name="T14" fmla="*/ 114300 w 114300"/>
              <a:gd name="T15" fmla="*/ 120650 h 120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00" h="120650">
                <a:moveTo>
                  <a:pt x="25400" y="0"/>
                </a:moveTo>
                <a:lnTo>
                  <a:pt x="114300" y="120650"/>
                </a:lnTo>
                <a:lnTo>
                  <a:pt x="0" y="82550"/>
                </a:lnTo>
                <a:lnTo>
                  <a:pt x="25400" y="0"/>
                </a:lnTo>
                <a:close/>
              </a:path>
            </a:pathLst>
          </a:custGeom>
          <a:solidFill>
            <a:srgbClr val="EA524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4" name="任意多边形 58"/>
          <p:cNvSpPr>
            <a:spLocks noChangeArrowheads="1"/>
          </p:cNvSpPr>
          <p:nvPr/>
        </p:nvSpPr>
        <p:spPr bwMode="auto">
          <a:xfrm>
            <a:off x="5283200" y="423333"/>
            <a:ext cx="203200" cy="3556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5" name="任意多边形 65"/>
          <p:cNvSpPr>
            <a:spLocks noChangeArrowheads="1"/>
          </p:cNvSpPr>
          <p:nvPr/>
        </p:nvSpPr>
        <p:spPr bwMode="auto">
          <a:xfrm>
            <a:off x="7264400" y="6705600"/>
            <a:ext cx="203200" cy="3556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6" name="直角三角形 72"/>
          <p:cNvSpPr>
            <a:spLocks noChangeArrowheads="1"/>
          </p:cNvSpPr>
          <p:nvPr/>
        </p:nvSpPr>
        <p:spPr bwMode="auto">
          <a:xfrm rot="5400000">
            <a:off x="-1057" y="-3176"/>
            <a:ext cx="1185333" cy="1191684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7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973667" cy="973667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8" name="直角三角形 74"/>
          <p:cNvSpPr>
            <a:spLocks noChangeArrowheads="1"/>
          </p:cNvSpPr>
          <p:nvPr/>
        </p:nvSpPr>
        <p:spPr bwMode="auto">
          <a:xfrm rot="5400000">
            <a:off x="139700" y="139700"/>
            <a:ext cx="700617" cy="700617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9" name="矩形 75"/>
          <p:cNvSpPr>
            <a:spLocks noChangeArrowheads="1"/>
          </p:cNvSpPr>
          <p:nvPr/>
        </p:nvSpPr>
        <p:spPr bwMode="auto">
          <a:xfrm rot="2700000">
            <a:off x="466725" y="39159"/>
            <a:ext cx="150284" cy="994833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600652" y="2274636"/>
            <a:ext cx="5591348" cy="9544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3735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形象的重要性</a:t>
            </a:r>
            <a:endParaRPr lang="zh-CN" altLang="en-US" sz="3735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 flipV="1">
            <a:off x="6100869" y="2599379"/>
            <a:ext cx="445807" cy="1070687"/>
            <a:chOff x="581025" y="-431160"/>
            <a:chExt cx="1619642" cy="3889866"/>
          </a:xfrm>
        </p:grpSpPr>
        <p:grpSp>
          <p:nvGrpSpPr>
            <p:cNvPr id="12" name="组合 11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14" name="组合 13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6" name="同心圆 15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6854606" y="-335489"/>
                <a:ext cx="945678" cy="2473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48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flipV="1">
            <a:off x="6087225" y="4643592"/>
            <a:ext cx="445807" cy="1070687"/>
            <a:chOff x="581025" y="-431160"/>
            <a:chExt cx="1619642" cy="3889866"/>
          </a:xfrm>
        </p:grpSpPr>
        <p:grpSp>
          <p:nvGrpSpPr>
            <p:cNvPr id="34" name="组合 33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36" name="组合 35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8" name="同心圆 37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6854606" y="-335489"/>
                <a:ext cx="945678" cy="2473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48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709647" y="2499092"/>
            <a:ext cx="1470660" cy="870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506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目录</a:t>
            </a:r>
            <a:endParaRPr lang="zh-CN" altLang="en-US" sz="506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07654" y="3429000"/>
            <a:ext cx="28746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PAGE DIRECTORY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71093" y="1"/>
            <a:ext cx="3020907" cy="524944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V="1">
            <a:off x="6085320" y="3631402"/>
            <a:ext cx="445807" cy="1070687"/>
            <a:chOff x="581025" y="-431160"/>
            <a:chExt cx="1619642" cy="3889866"/>
          </a:xfrm>
        </p:grpSpPr>
        <p:grpSp>
          <p:nvGrpSpPr>
            <p:cNvPr id="3" name="组合 2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4" name="组合 3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5" name="同心圆 4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8" name="TextBox 36"/>
              <p:cNvSpPr txBox="1"/>
              <p:nvPr/>
            </p:nvSpPr>
            <p:spPr>
              <a:xfrm>
                <a:off x="6854606" y="-335489"/>
                <a:ext cx="945678" cy="24734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4800" dirty="0">
                  <a:latin typeface="Arial" panose="020B0604020202020204" pitchFamily="34" charset="0"/>
                  <a:ea typeface="微软雅黑" panose="020B050302020402020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6626052" y="3316036"/>
            <a:ext cx="5591348" cy="9544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3735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形象的对比照</a:t>
            </a:r>
            <a:endParaRPr lang="zh-CN" altLang="en-US" sz="3735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TextBox 6"/>
          <p:cNvSpPr txBox="1">
            <a:spLocks noChangeArrowheads="1"/>
          </p:cNvSpPr>
          <p:nvPr/>
        </p:nvSpPr>
        <p:spPr bwMode="auto">
          <a:xfrm>
            <a:off x="6655262" y="4299651"/>
            <a:ext cx="5591348" cy="9544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3735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形象的整体</a:t>
            </a:r>
            <a:endParaRPr lang="zh-CN" altLang="en-US" sz="3735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7" grpId="0"/>
      <p:bldP spid="48" grpId="0"/>
      <p:bldP spid="26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339080" y="5715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发型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79927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052457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98245" y="659765"/>
            <a:ext cx="1440815" cy="730885"/>
          </a:xfrm>
          <a:prstGeom prst="rect">
            <a:avLst/>
          </a:prstGeom>
          <a:solidFill>
            <a:srgbClr val="E46986"/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发型</a:t>
            </a:r>
            <a:endParaRPr lang="zh-CN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39060" y="659765"/>
            <a:ext cx="40944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女生：短发、烫发、直发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颜色：棕色、自然色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2800"/>
          </a:p>
        </p:txBody>
      </p:sp>
      <p:sp>
        <p:nvSpPr>
          <p:cNvPr id="2050" name=" 2050"/>
          <p:cNvSpPr/>
          <p:nvPr/>
        </p:nvSpPr>
        <p:spPr bwMode="auto">
          <a:xfrm>
            <a:off x="6598920" y="719455"/>
            <a:ext cx="1200150" cy="6858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DD3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b="1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t="10737" r="-500" b="47136"/>
          <a:stretch>
            <a:fillRect/>
          </a:stretch>
        </p:blipFill>
        <p:spPr>
          <a:xfrm>
            <a:off x="2473325" y="1678305"/>
            <a:ext cx="3447415" cy="2374265"/>
          </a:xfrm>
          <a:prstGeom prst="rect">
            <a:avLst/>
          </a:prstGeom>
        </p:spPr>
      </p:pic>
      <p:pic>
        <p:nvPicPr>
          <p:cNvPr id="17" name="图片 16" descr="李家乐"/>
          <p:cNvPicPr>
            <a:picLocks noChangeAspect="1"/>
          </p:cNvPicPr>
          <p:nvPr/>
        </p:nvPicPr>
        <p:blipFill>
          <a:blip r:embed="rId3"/>
          <a:srcRect l="26736" t="22735" r="17231" b="43175"/>
          <a:stretch>
            <a:fillRect/>
          </a:stretch>
        </p:blipFill>
        <p:spPr>
          <a:xfrm>
            <a:off x="5874385" y="4024630"/>
            <a:ext cx="3487420" cy="2404110"/>
          </a:xfrm>
          <a:prstGeom prst="rect">
            <a:avLst/>
          </a:prstGeom>
        </p:spPr>
      </p:pic>
      <p:pic>
        <p:nvPicPr>
          <p:cNvPr id="18" name="图片 17" descr="beauty_1564199507727"/>
          <p:cNvPicPr>
            <a:picLocks noChangeAspect="1"/>
          </p:cNvPicPr>
          <p:nvPr/>
        </p:nvPicPr>
        <p:blipFill>
          <a:blip r:embed="rId4"/>
          <a:srcRect l="19044" t="47355" r="24327" b="31076"/>
          <a:stretch>
            <a:fillRect/>
          </a:stretch>
        </p:blipFill>
        <p:spPr>
          <a:xfrm>
            <a:off x="5875020" y="1678305"/>
            <a:ext cx="3486785" cy="2361565"/>
          </a:xfrm>
          <a:prstGeom prst="rect">
            <a:avLst/>
          </a:prstGeom>
        </p:spPr>
      </p:pic>
      <p:pic>
        <p:nvPicPr>
          <p:cNvPr id="19" name="图片 18" descr="beauty_1564199544035"/>
          <p:cNvPicPr>
            <a:picLocks noChangeAspect="1"/>
          </p:cNvPicPr>
          <p:nvPr/>
        </p:nvPicPr>
        <p:blipFill>
          <a:blip r:embed="rId5"/>
          <a:srcRect l="17002" t="41487" r="14343" b="32054"/>
          <a:stretch>
            <a:fillRect/>
          </a:stretch>
        </p:blipFill>
        <p:spPr>
          <a:xfrm>
            <a:off x="2473325" y="4039235"/>
            <a:ext cx="3415030" cy="2384425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矩形 12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283" b="19491"/>
          <a:stretch>
            <a:fillRect/>
          </a:stretch>
        </p:blipFill>
        <p:spPr>
          <a:xfrm>
            <a:off x="3910965" y="2180590"/>
            <a:ext cx="3894455" cy="34982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90520" y="1141730"/>
            <a:ext cx="27755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拒绝齐刘海</a:t>
            </a:r>
            <a:endParaRPr lang="zh-CN" altLang="en-US" sz="30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乘号 13"/>
          <p:cNvSpPr/>
          <p:nvPr/>
        </p:nvSpPr>
        <p:spPr>
          <a:xfrm>
            <a:off x="1961515" y="1029335"/>
            <a:ext cx="1028065" cy="777875"/>
          </a:xfrm>
          <a:prstGeom prst="mathMultiply">
            <a:avLst/>
          </a:prstGeom>
          <a:solidFill>
            <a:srgbClr val="DD343B"/>
          </a:solidFill>
          <a:ln>
            <a:solidFill>
              <a:srgbClr val="DD34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779927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009912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339080" y="5715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发型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r="648" b="5099"/>
          <a:stretch>
            <a:fillRect/>
          </a:stretch>
        </p:blipFill>
        <p:spPr>
          <a:xfrm>
            <a:off x="779780" y="2180590"/>
            <a:ext cx="3464560" cy="34982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r="-38" b="10303"/>
          <a:stretch>
            <a:fillRect/>
          </a:stretch>
        </p:blipFill>
        <p:spPr>
          <a:xfrm>
            <a:off x="7805420" y="2180590"/>
            <a:ext cx="3447415" cy="3497580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240" y="5715"/>
            <a:ext cx="3942715" cy="68516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3338195" y="2301240"/>
            <a:ext cx="7562850" cy="2440940"/>
          </a:xfrm>
          <a:prstGeom prst="rect">
            <a:avLst/>
          </a:prstGeom>
          <a:solidFill>
            <a:srgbClr val="E8A14F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lvl="0" algn="ctr"/>
            <a:endParaRPr lang="en-US" altLang="zh-CN" sz="32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24373" y="3070783"/>
            <a:ext cx="65681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男</a:t>
            </a:r>
            <a:r>
              <a:rPr 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生发型篇</a:t>
            </a:r>
            <a:endParaRPr lang="zh-CN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76"/>
          <p:cNvSpPr txBox="1"/>
          <p:nvPr/>
        </p:nvSpPr>
        <p:spPr>
          <a:xfrm>
            <a:off x="1101725" y="690880"/>
            <a:ext cx="480250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第一印象 </a:t>
            </a:r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发型</a:t>
            </a:r>
            <a:r>
              <a:rPr lang="en-US" altLang="zh-CN" sz="3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5" y="2291715"/>
            <a:ext cx="2267585" cy="2450465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2731770" y="709295"/>
            <a:ext cx="647509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男生：  干净、利落、成熟</a:t>
            </a:r>
            <a:endParaRPr lang="zh-CN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发型：  短发、烫发</a:t>
            </a:r>
            <a:endParaRPr lang="en-US" altLang="zh-CN" sz="28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50" name=" 2050"/>
          <p:cNvSpPr/>
          <p:nvPr/>
        </p:nvSpPr>
        <p:spPr bwMode="auto">
          <a:xfrm>
            <a:off x="1319530" y="809625"/>
            <a:ext cx="1200150" cy="685800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solidFill>
            <a:srgbClr val="DD3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779927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069602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339080" y="5715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发型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l="11813" r="7751" b="63867"/>
          <a:stretch>
            <a:fillRect/>
          </a:stretch>
        </p:blipFill>
        <p:spPr>
          <a:xfrm>
            <a:off x="2292350" y="2182495"/>
            <a:ext cx="3921125" cy="23298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4733" r="6931" b="57573"/>
          <a:stretch>
            <a:fillRect/>
          </a:stretch>
        </p:blipFill>
        <p:spPr>
          <a:xfrm>
            <a:off x="6213475" y="2182495"/>
            <a:ext cx="3626485" cy="23361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3543" t="5802" r="4302" b="54724"/>
          <a:stretch>
            <a:fillRect/>
          </a:stretch>
        </p:blipFill>
        <p:spPr>
          <a:xfrm>
            <a:off x="2292350" y="4512310"/>
            <a:ext cx="3914775" cy="2203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5777" t="3369" r="12396" b="60993"/>
          <a:stretch>
            <a:fillRect/>
          </a:stretch>
        </p:blipFill>
        <p:spPr>
          <a:xfrm>
            <a:off x="6213475" y="4518660"/>
            <a:ext cx="3611880" cy="2190115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矩形 13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乘号 13"/>
          <p:cNvSpPr/>
          <p:nvPr/>
        </p:nvSpPr>
        <p:spPr>
          <a:xfrm>
            <a:off x="1461135" y="793115"/>
            <a:ext cx="1028065" cy="777875"/>
          </a:xfrm>
          <a:prstGeom prst="mathMultiply">
            <a:avLst/>
          </a:prstGeom>
          <a:solidFill>
            <a:srgbClr val="DD343B"/>
          </a:solidFill>
          <a:ln>
            <a:solidFill>
              <a:srgbClr val="DD34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900680" y="793115"/>
            <a:ext cx="61360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拒绝另类发型、厚重刘海、凌乱发型</a:t>
            </a:r>
            <a:endParaRPr lang="zh-CN" altLang="en-US" sz="2800" b="1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sz="2800" b="1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6965950" y="185420"/>
            <a:ext cx="4296410" cy="19685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339080" y="5715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发型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矩形 3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0" y="1556385"/>
            <a:ext cx="7604760" cy="5147310"/>
          </a:xfrm>
          <a:prstGeom prst="rect">
            <a:avLst/>
          </a:prstGeom>
        </p:spPr>
      </p:pic>
      <p:sp>
        <p:nvSpPr>
          <p:cNvPr id="11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8257306" y="-44345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083958" y="1416958"/>
            <a:ext cx="4024085" cy="4024085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47029" y="1680029"/>
            <a:ext cx="3497943" cy="34979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89995" y="2806134"/>
            <a:ext cx="3197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004158"/>
                </a:solidFill>
                <a:latin typeface="华文行楷" pitchFamily="2" charset="-122"/>
                <a:ea typeface="华文行楷" pitchFamily="2" charset="-122"/>
              </a:rPr>
              <a:t>妆容篇</a:t>
            </a:r>
            <a:endParaRPr lang="zh-CN" altLang="en-US" sz="7200" dirty="0">
              <a:solidFill>
                <a:srgbClr val="004158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6048" y="5446574"/>
            <a:ext cx="9359901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化妆加高跟鞋，能让女人气场两米八，男人也不例外。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71417" y="0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113740" y="3031959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942941" y="1912484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167808" y="1249113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787471" y="306441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037762" y="719128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18563" y="3155067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382757" y="10841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741767" y="4506627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786092" y="-44345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9351471" y="7125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519994" y="-1655905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801407" y="385847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974312" y="2697450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林俊杰 - 她说 - 钢琴版纯音乐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23453" y="3591421"/>
            <a:ext cx="609600" cy="609600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/>
          <a:srcRect t="49695"/>
          <a:stretch>
            <a:fillRect/>
          </a:stretch>
        </p:blipFill>
        <p:spPr>
          <a:xfrm>
            <a:off x="2047045" y="2097311"/>
            <a:ext cx="8035224" cy="1797169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2158594" y="2340428"/>
            <a:ext cx="1367744" cy="1367744"/>
          </a:xfrm>
          <a:prstGeom prst="ellipse">
            <a:avLst/>
          </a:prstGeom>
          <a:gradFill flip="none" rotWithShape="1">
            <a:gsLst>
              <a:gs pos="0">
                <a:srgbClr val="EF8592"/>
              </a:gs>
              <a:gs pos="100000">
                <a:srgbClr val="E53B51"/>
              </a:gs>
            </a:gsLst>
            <a:lin ang="13500000" scaled="1"/>
            <a:tileRect/>
          </a:gradFill>
          <a:ln w="44450">
            <a:gradFill flip="none" rotWithShape="1">
              <a:gsLst>
                <a:gs pos="0">
                  <a:srgbClr val="EF8592"/>
                </a:gs>
                <a:gs pos="100000">
                  <a:srgbClr val="E53B51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380425" y="3202326"/>
            <a:ext cx="1367744" cy="1367744"/>
          </a:xfrm>
          <a:prstGeom prst="ellipse">
            <a:avLst/>
          </a:prstGeom>
          <a:gradFill flip="none" rotWithShape="1">
            <a:gsLst>
              <a:gs pos="100000">
                <a:srgbClr val="FCD920"/>
              </a:gs>
              <a:gs pos="0">
                <a:srgbClr val="FDE673"/>
              </a:gs>
            </a:gsLst>
            <a:lin ang="13500000" scaled="1"/>
            <a:tileRect/>
          </a:gradFill>
          <a:ln w="44450">
            <a:gradFill flip="none" rotWithShape="1">
              <a:gsLst>
                <a:gs pos="0">
                  <a:srgbClr val="FDE673"/>
                </a:gs>
                <a:gs pos="100000">
                  <a:srgbClr val="FCD920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602256" y="2340428"/>
            <a:ext cx="1367744" cy="1367744"/>
          </a:xfrm>
          <a:prstGeom prst="ellipse">
            <a:avLst/>
          </a:prstGeom>
          <a:gradFill flip="none" rotWithShape="1">
            <a:gsLst>
              <a:gs pos="0">
                <a:srgbClr val="97DFDD"/>
              </a:gs>
              <a:gs pos="100000">
                <a:srgbClr val="3CB5B5"/>
              </a:gs>
            </a:gsLst>
            <a:lin ang="13500000" scaled="1"/>
            <a:tileRect/>
          </a:gradFill>
          <a:ln w="44450">
            <a:gradFill flip="none" rotWithShape="1">
              <a:gsLst>
                <a:gs pos="0">
                  <a:srgbClr val="97DFDD"/>
                </a:gs>
                <a:gs pos="100000">
                  <a:srgbClr val="3CB5B5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990548" y="4055792"/>
            <a:ext cx="3273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化妆是一种社交礼仪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46369" y="4057951"/>
            <a:ext cx="306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增添自己的自信心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427531" y="5023580"/>
            <a:ext cx="3273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重视面试，积极的态度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217232" y="2648304"/>
            <a:ext cx="1391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礼仪</a:t>
            </a:r>
            <a:endParaRPr lang="zh-CN" altLang="en-US" sz="1200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11665" y="3509759"/>
            <a:ext cx="13417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态度</a:t>
            </a:r>
            <a:endParaRPr lang="zh-CN" altLang="en-US" sz="4400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603565" y="2666645"/>
            <a:ext cx="1563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自信</a:t>
            </a:r>
            <a:endParaRPr lang="zh-CN" altLang="en-US" sz="4400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968553" y="3732657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8467926" y="3747211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164914" y="4593333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76"/>
          <p:cNvSpPr txBox="1"/>
          <p:nvPr/>
        </p:nvSpPr>
        <p:spPr>
          <a:xfrm>
            <a:off x="1130935" y="690880"/>
            <a:ext cx="480250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第一印象 </a:t>
            </a:r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妆容</a:t>
            </a:r>
            <a:r>
              <a:rPr lang="en-US" altLang="zh-CN" sz="3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矩形 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411867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妆容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2" name="动作按钮: 开始 11">
            <a:hlinkClick r:id="" action="ppaction://hlinkshowjump?jump=lastslide"/>
          </p:cNvPr>
          <p:cNvSpPr/>
          <p:nvPr/>
        </p:nvSpPr>
        <p:spPr>
          <a:xfrm>
            <a:off x="643255" y="6022340"/>
            <a:ext cx="711200" cy="764540"/>
          </a:xfrm>
          <a:prstGeom prst="actionButtonBeginning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66693" t="3604" r="5216" b="57270"/>
          <a:stretch>
            <a:fillRect/>
          </a:stretch>
        </p:blipFill>
        <p:spPr>
          <a:xfrm>
            <a:off x="2114550" y="1464310"/>
            <a:ext cx="4175125" cy="443992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 flipH="1">
            <a:off x="4016375" y="1438275"/>
            <a:ext cx="66675" cy="4465955"/>
          </a:xfrm>
          <a:prstGeom prst="line">
            <a:avLst/>
          </a:prstGeom>
          <a:ln w="28575" cmpd="sng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rcRect l="12360" t="-35" r="12413"/>
          <a:stretch>
            <a:fillRect/>
          </a:stretch>
        </p:blipFill>
        <p:spPr>
          <a:xfrm>
            <a:off x="6613525" y="1464310"/>
            <a:ext cx="4245610" cy="444055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651635" y="62293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妆前妆后对比</a:t>
            </a:r>
            <a:endParaRPr lang="zh-CN" altLang="en-US" sz="32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40" y="5715"/>
            <a:ext cx="3942715" cy="68516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8257306" y="-44345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083958" y="1416958"/>
            <a:ext cx="4024085" cy="4024085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47029" y="1680029"/>
            <a:ext cx="3497943" cy="34979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589995" y="2806134"/>
            <a:ext cx="3197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004158"/>
                </a:solidFill>
                <a:latin typeface="华文行楷" pitchFamily="2" charset="-122"/>
                <a:ea typeface="华文行楷" pitchFamily="2" charset="-122"/>
              </a:rPr>
              <a:t>服饰篇</a:t>
            </a:r>
            <a:endParaRPr lang="zh-CN" altLang="en-US" sz="7200" dirty="0">
              <a:solidFill>
                <a:srgbClr val="004158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863" y="5440859"/>
            <a:ext cx="9359901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人靠衣装，佛靠金装。适合自己的服饰能化腐朽为神奇。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71417" y="0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113740" y="3031959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942941" y="1912484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167808" y="1249113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787471" y="306441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037762" y="719128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18563" y="3155067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382757" y="10841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741767" y="4506627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786092" y="-44345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9351471" y="7125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519994" y="-1655905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801407" y="385847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974312" y="2697450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林俊杰 - 她说 - 钢琴版纯音乐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23453" y="3591421"/>
            <a:ext cx="609600" cy="609600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>
            <a:off x="1560195" y="3733800"/>
            <a:ext cx="1671320" cy="979805"/>
          </a:xfrm>
          <a:prstGeom prst="flowChartDocument">
            <a:avLst/>
          </a:prstGeom>
          <a:solidFill>
            <a:srgbClr val="E46986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9" name="Freeform 5"/>
          <p:cNvSpPr/>
          <p:nvPr/>
        </p:nvSpPr>
        <p:spPr bwMode="auto">
          <a:xfrm>
            <a:off x="4027170" y="3733800"/>
            <a:ext cx="1671320" cy="979805"/>
          </a:xfrm>
          <a:prstGeom prst="flowChartDocument">
            <a:avLst/>
          </a:prstGeom>
          <a:solidFill>
            <a:srgbClr val="E8A14F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</a:rPr>
              <a:t>B</a:t>
            </a:r>
            <a:endParaRPr lang="en-US" altLang="zh-CN" sz="3000" b="1" dirty="0">
              <a:solidFill>
                <a:schemeClr val="bg1"/>
              </a:solidFill>
            </a:endParaRPr>
          </a:p>
        </p:txBody>
      </p:sp>
      <p:sp>
        <p:nvSpPr>
          <p:cNvPr id="22" name="Freeform 5"/>
          <p:cNvSpPr/>
          <p:nvPr/>
        </p:nvSpPr>
        <p:spPr bwMode="auto">
          <a:xfrm>
            <a:off x="6493510" y="3733800"/>
            <a:ext cx="1671320" cy="979805"/>
          </a:xfrm>
          <a:prstGeom prst="flowChartDocument">
            <a:avLst/>
          </a:prstGeom>
          <a:solidFill>
            <a:srgbClr val="DD343B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</a:rPr>
              <a:t>C</a:t>
            </a:r>
            <a:endParaRPr lang="en-US" altLang="zh-CN" sz="3000" b="1" dirty="0">
              <a:solidFill>
                <a:schemeClr val="bg1"/>
              </a:solidFill>
            </a:endParaRPr>
          </a:p>
        </p:txBody>
      </p:sp>
      <p:sp>
        <p:nvSpPr>
          <p:cNvPr id="25" name="Freeform 5"/>
          <p:cNvSpPr/>
          <p:nvPr/>
        </p:nvSpPr>
        <p:spPr bwMode="auto">
          <a:xfrm>
            <a:off x="8960485" y="3733800"/>
            <a:ext cx="1671320" cy="979805"/>
          </a:xfrm>
          <a:prstGeom prst="flowChartDocument">
            <a:avLst/>
          </a:prstGeom>
          <a:solidFill>
            <a:srgbClr val="5AAF8B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</a:rPr>
              <a:t>D</a:t>
            </a:r>
            <a:endParaRPr lang="en-US" altLang="zh-CN" sz="30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60195" y="2221230"/>
            <a:ext cx="1671320" cy="1091565"/>
          </a:xfrm>
          <a:prstGeom prst="rect">
            <a:avLst/>
          </a:prstGeom>
          <a:solidFill>
            <a:srgbClr val="E4698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搭配</a:t>
            </a:r>
            <a:endParaRPr lang="zh-CN" altLang="en-US" sz="5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26937" y="2221038"/>
            <a:ext cx="1671372" cy="1091565"/>
          </a:xfrm>
          <a:prstGeom prst="rect">
            <a:avLst/>
          </a:prstGeom>
          <a:solidFill>
            <a:srgbClr val="E8A14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款式</a:t>
            </a:r>
            <a:endParaRPr lang="zh-CN" altLang="en-US" sz="5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93691" y="2221038"/>
            <a:ext cx="1671372" cy="1091565"/>
          </a:xfrm>
          <a:prstGeom prst="rect">
            <a:avLst/>
          </a:prstGeom>
          <a:solidFill>
            <a:srgbClr val="DD343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质感</a:t>
            </a:r>
            <a:endParaRPr lang="zh-CN" altLang="en-US" sz="5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960445" y="2221038"/>
            <a:ext cx="1671372" cy="1091565"/>
          </a:xfrm>
          <a:prstGeom prst="rect">
            <a:avLst/>
          </a:prstGeom>
          <a:solidFill>
            <a:srgbClr val="5AAF8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</a:t>
            </a:r>
            <a:endParaRPr lang="zh-CN" altLang="en-US" sz="5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TextBox 76"/>
          <p:cNvSpPr txBox="1"/>
          <p:nvPr/>
        </p:nvSpPr>
        <p:spPr>
          <a:xfrm>
            <a:off x="1339215" y="752475"/>
            <a:ext cx="480250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第一印象</a:t>
            </a:r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着装</a:t>
            </a:r>
            <a:r>
              <a:rPr lang="en-US" altLang="zh-CN" sz="3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8"/>
          <a:stretch>
            <a:fillRect/>
          </a:stretch>
        </p:blipFill>
        <p:spPr>
          <a:xfrm flipH="1">
            <a:off x="176547" y="4134784"/>
            <a:ext cx="1435578" cy="272321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8256473" y="1732915"/>
            <a:ext cx="3511622" cy="3163125"/>
            <a:chOff x="341768" y="156289"/>
            <a:chExt cx="1926489" cy="1735300"/>
          </a:xfrm>
        </p:grpSpPr>
        <p:sp>
          <p:nvSpPr>
            <p:cNvPr id="12" name="椭圆 11"/>
            <p:cNvSpPr/>
            <p:nvPr/>
          </p:nvSpPr>
          <p:spPr>
            <a:xfrm>
              <a:off x="341768" y="426720"/>
              <a:ext cx="859381" cy="818053"/>
            </a:xfrm>
            <a:prstGeom prst="ellipse">
              <a:avLst/>
            </a:prstGeom>
            <a:solidFill>
              <a:srgbClr val="DD343B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84210" y="156289"/>
              <a:ext cx="1036320" cy="902249"/>
            </a:xfrm>
            <a:prstGeom prst="ellipse">
              <a:avLst/>
            </a:prstGeom>
            <a:solidFill>
              <a:srgbClr val="5AAF8B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19393" y="799192"/>
              <a:ext cx="812800" cy="975360"/>
            </a:xfrm>
            <a:prstGeom prst="ellipse">
              <a:avLst/>
            </a:prstGeom>
            <a:solidFill>
              <a:srgbClr val="E8A14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571169">
              <a:off x="1134408" y="240798"/>
              <a:ext cx="1133849" cy="1650791"/>
            </a:xfrm>
            <a:prstGeom prst="ellipse">
              <a:avLst/>
            </a:prstGeom>
            <a:solidFill>
              <a:srgbClr val="E46986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571169">
              <a:off x="1180959" y="906927"/>
              <a:ext cx="584471" cy="585728"/>
            </a:xfrm>
            <a:prstGeom prst="ellipse">
              <a:avLst/>
            </a:prstGeom>
            <a:solidFill>
              <a:srgbClr val="5AAF8B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TextBox 76"/>
          <p:cNvSpPr txBox="1"/>
          <p:nvPr/>
        </p:nvSpPr>
        <p:spPr>
          <a:xfrm>
            <a:off x="1762125" y="2202180"/>
            <a:ext cx="61518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面试时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形象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有多重要？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9927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365512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39080" y="5715"/>
            <a:ext cx="1513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重要性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l="52678" t="27236" r="11745" b="21684"/>
          <a:stretch>
            <a:fillRect/>
          </a:stretch>
        </p:blipFill>
        <p:spPr>
          <a:xfrm>
            <a:off x="444642" y="884813"/>
            <a:ext cx="1725295" cy="2477135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矩形 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8"/>
          <p:cNvSpPr>
            <a:spLocks noChangeArrowheads="1"/>
          </p:cNvSpPr>
          <p:nvPr/>
        </p:nvSpPr>
        <p:spPr bwMode="auto">
          <a:xfrm>
            <a:off x="4658360" y="4782185"/>
            <a:ext cx="3594735" cy="1220470"/>
          </a:xfrm>
          <a:prstGeom prst="flowChartManualInput">
            <a:avLst/>
          </a:prstGeom>
          <a:noFill/>
          <a:ln>
            <a:solidFill>
              <a:srgbClr val="E8A14F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58"/>
          <p:cNvSpPr>
            <a:spLocks noChangeArrowheads="1"/>
          </p:cNvSpPr>
          <p:nvPr/>
        </p:nvSpPr>
        <p:spPr bwMode="auto">
          <a:xfrm>
            <a:off x="3274060" y="5037455"/>
            <a:ext cx="1294130" cy="930275"/>
          </a:xfrm>
          <a:prstGeom prst="flowChartManualInput">
            <a:avLst/>
          </a:prstGeom>
          <a:solidFill>
            <a:srgbClr val="E8A14F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97755" y="1666240"/>
            <a:ext cx="310451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000" b="1" dirty="0">
                <a:solidFill>
                  <a:srgbClr val="5AAF8B"/>
                </a:solidFill>
                <a:latin typeface="微软雅黑" panose="020B0503020204020204" charset="-122"/>
                <a:ea typeface="微软雅黑" panose="020B0503020204020204" charset="-122"/>
              </a:rPr>
              <a:t>休闲类职业装为主</a:t>
            </a:r>
            <a:endParaRPr lang="zh-CN" sz="2000" b="1" dirty="0">
              <a:solidFill>
                <a:srgbClr val="5AAF8B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sz="2000" b="1" dirty="0">
                <a:solidFill>
                  <a:srgbClr val="5AAF8B"/>
                </a:solidFill>
                <a:latin typeface="微软雅黑" panose="020B0503020204020204" charset="-122"/>
                <a:ea typeface="微软雅黑" panose="020B0503020204020204" charset="-122"/>
              </a:rPr>
              <a:t>不宜：过于正式西装</a:t>
            </a:r>
            <a:endParaRPr lang="zh-CN" sz="2000" b="1" dirty="0">
              <a:solidFill>
                <a:srgbClr val="5AAF8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Rectangle 58"/>
          <p:cNvSpPr>
            <a:spLocks noChangeArrowheads="1"/>
          </p:cNvSpPr>
          <p:nvPr/>
        </p:nvSpPr>
        <p:spPr bwMode="auto">
          <a:xfrm>
            <a:off x="4681220" y="1486535"/>
            <a:ext cx="3594735" cy="1220470"/>
          </a:xfrm>
          <a:prstGeom prst="flowChartManualInput">
            <a:avLst/>
          </a:prstGeom>
          <a:noFill/>
          <a:ln>
            <a:solidFill>
              <a:srgbClr val="5AAF8B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58"/>
          <p:cNvSpPr>
            <a:spLocks noChangeArrowheads="1"/>
          </p:cNvSpPr>
          <p:nvPr/>
        </p:nvSpPr>
        <p:spPr bwMode="auto">
          <a:xfrm>
            <a:off x="3297555" y="1741805"/>
            <a:ext cx="1294130" cy="930275"/>
          </a:xfrm>
          <a:prstGeom prst="flowChartManualInput">
            <a:avLst/>
          </a:prstGeom>
          <a:solidFill>
            <a:srgbClr val="5AAF8B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874895" y="4966970"/>
            <a:ext cx="310451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000" b="1" dirty="0">
                <a:solidFill>
                  <a:srgbClr val="E8A14F"/>
                </a:solidFill>
                <a:latin typeface="微软雅黑" panose="020B0503020204020204" charset="-122"/>
                <a:ea typeface="微软雅黑" panose="020B0503020204020204" charset="-122"/>
              </a:rPr>
              <a:t>全身颜色不超三种</a:t>
            </a:r>
            <a:endParaRPr lang="zh-CN" sz="2000" b="1" dirty="0">
              <a:solidFill>
                <a:srgbClr val="E8A14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sz="2000" b="1" dirty="0">
                <a:solidFill>
                  <a:srgbClr val="E8A14F"/>
                </a:solidFill>
                <a:latin typeface="微软雅黑" panose="020B0503020204020204" charset="-122"/>
                <a:ea typeface="微软雅黑" panose="020B0503020204020204" charset="-122"/>
              </a:rPr>
              <a:t>黑、白、灰</a:t>
            </a:r>
            <a:endParaRPr lang="zh-CN" sz="2000" b="1" dirty="0">
              <a:solidFill>
                <a:srgbClr val="E8A1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Rectangle 58"/>
          <p:cNvSpPr>
            <a:spLocks noChangeArrowheads="1"/>
          </p:cNvSpPr>
          <p:nvPr/>
        </p:nvSpPr>
        <p:spPr bwMode="auto">
          <a:xfrm>
            <a:off x="4658360" y="3093085"/>
            <a:ext cx="3594735" cy="1220470"/>
          </a:xfrm>
          <a:prstGeom prst="flowChartManualInput">
            <a:avLst/>
          </a:prstGeom>
          <a:noFill/>
          <a:ln>
            <a:solidFill>
              <a:srgbClr val="E46986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ectangle 58"/>
          <p:cNvSpPr>
            <a:spLocks noChangeArrowheads="1"/>
          </p:cNvSpPr>
          <p:nvPr/>
        </p:nvSpPr>
        <p:spPr bwMode="auto">
          <a:xfrm>
            <a:off x="3274060" y="3348355"/>
            <a:ext cx="1294130" cy="930275"/>
          </a:xfrm>
          <a:prstGeom prst="flowChartManualInput">
            <a:avLst/>
          </a:prstGeom>
          <a:solidFill>
            <a:srgbClr val="E46986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902200" y="3272790"/>
            <a:ext cx="3104515" cy="1130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20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上，下款式搭配合理</a:t>
            </a:r>
            <a:endParaRPr lang="zh-CN" sz="2000" b="1" dirty="0">
              <a:solidFill>
                <a:srgbClr val="E4698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sz="20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不宜：西裤搭运动鞋</a:t>
            </a:r>
            <a:endParaRPr lang="zh-CN" sz="2000" b="1" dirty="0">
              <a:solidFill>
                <a:srgbClr val="E46986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76"/>
          <p:cNvSpPr txBox="1"/>
          <p:nvPr/>
        </p:nvSpPr>
        <p:spPr>
          <a:xfrm>
            <a:off x="3430270" y="3655060"/>
            <a:ext cx="103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02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TextBox 76"/>
          <p:cNvSpPr txBox="1"/>
          <p:nvPr/>
        </p:nvSpPr>
        <p:spPr>
          <a:xfrm>
            <a:off x="3411220" y="2023110"/>
            <a:ext cx="103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01</a:t>
            </a:r>
            <a:endParaRPr lang="en-US" altLang="zh-CN" sz="2400" b="1" dirty="0">
              <a:solidFill>
                <a:srgbClr val="E0E0E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3430270" y="5350510"/>
            <a:ext cx="1038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03</a:t>
            </a:r>
            <a:endParaRPr lang="en-US" altLang="zh-CN" sz="2400" b="1" dirty="0">
              <a:solidFill>
                <a:srgbClr val="E0E0E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TextBox 76"/>
          <p:cNvSpPr txBox="1"/>
          <p:nvPr/>
        </p:nvSpPr>
        <p:spPr>
          <a:xfrm>
            <a:off x="1292860" y="690880"/>
            <a:ext cx="153035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搭配</a:t>
            </a:r>
            <a:r>
              <a:rPr lang="en-US" altLang="zh-CN" sz="3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471557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矩形 8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4025" y="700195"/>
            <a:ext cx="419481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色彩弱化法：如果下身很胖，可考虑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上浅下深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配色。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13525" y="700430"/>
            <a:ext cx="438975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色彩加深法：暗色调比亮色调视觉上更显瘦。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41256" y="5682650"/>
            <a:ext cx="10585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D343B"/>
                </a:solidFill>
                <a:latin typeface="微软雅黑" panose="020B0503020204020204" charset="-122"/>
                <a:ea typeface="微软雅黑" panose="020B0503020204020204" charset="-122"/>
              </a:rPr>
              <a:t>适用腿胖</a:t>
            </a:r>
            <a:endParaRPr lang="zh-CN" altLang="en-US" sz="3200" b="1" dirty="0">
              <a:solidFill>
                <a:srgbClr val="DD34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55293" y="5682615"/>
            <a:ext cx="10585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D343B"/>
                </a:solidFill>
                <a:latin typeface="微软雅黑" panose="020B0503020204020204" charset="-122"/>
                <a:ea typeface="微软雅黑" panose="020B0503020204020204" charset="-122"/>
              </a:rPr>
              <a:t>适用偏胖</a:t>
            </a:r>
            <a:endParaRPr lang="zh-CN" altLang="en-US" sz="3200" b="1" dirty="0">
              <a:solidFill>
                <a:srgbClr val="DD34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974987" y="24609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rcRect t="5932"/>
          <a:stretch>
            <a:fillRect/>
          </a:stretch>
        </p:blipFill>
        <p:spPr>
          <a:xfrm>
            <a:off x="916305" y="1980565"/>
            <a:ext cx="3349625" cy="473202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840" y="1981200"/>
            <a:ext cx="3545205" cy="4731385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5655" y="815441"/>
            <a:ext cx="4756785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分割线显瘦法：分割线位置不同，身体长度看起来不同。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96643" y="5538618"/>
            <a:ext cx="10585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D343B"/>
                </a:solidFill>
                <a:latin typeface="微软雅黑" panose="020B0503020204020204" charset="-122"/>
                <a:ea typeface="微软雅黑" panose="020B0503020204020204" charset="-122"/>
              </a:rPr>
              <a:t>适用偏胖</a:t>
            </a:r>
            <a:endParaRPr lang="zh-CN" altLang="en-US" sz="3200" b="1" dirty="0">
              <a:solidFill>
                <a:srgbClr val="DD34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71975" y="5538470"/>
            <a:ext cx="105854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DD343B"/>
                </a:solidFill>
                <a:latin typeface="微软雅黑" panose="020B0503020204020204" charset="-122"/>
                <a:ea typeface="微软雅黑" panose="020B0503020204020204" charset="-122"/>
              </a:rPr>
              <a:t>适用偏矮</a:t>
            </a:r>
            <a:endParaRPr lang="zh-CN" altLang="en-US" sz="3200" b="1" dirty="0">
              <a:solidFill>
                <a:srgbClr val="DD34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151517" y="24609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2" name="图片 21" descr="beauty_1564199376079"/>
          <p:cNvPicPr>
            <a:picLocks noChangeAspect="1"/>
          </p:cNvPicPr>
          <p:nvPr/>
        </p:nvPicPr>
        <p:blipFill>
          <a:blip r:embed="rId2"/>
          <a:srcRect l="13327" t="33679" r="19643" b="8151"/>
          <a:stretch>
            <a:fillRect/>
          </a:stretch>
        </p:blipFill>
        <p:spPr>
          <a:xfrm>
            <a:off x="7359015" y="1945640"/>
            <a:ext cx="3137535" cy="4760595"/>
          </a:xfrm>
          <a:prstGeom prst="rect">
            <a:avLst/>
          </a:prstGeom>
        </p:spPr>
      </p:pic>
      <p:pic>
        <p:nvPicPr>
          <p:cNvPr id="23" name="图片 22" descr="李家乐"/>
          <p:cNvPicPr>
            <a:picLocks noChangeAspect="1"/>
          </p:cNvPicPr>
          <p:nvPr/>
        </p:nvPicPr>
        <p:blipFill>
          <a:blip r:embed="rId3"/>
          <a:srcRect l="32716" t="24549" r="22170" b="-380"/>
          <a:stretch>
            <a:fillRect/>
          </a:stretch>
        </p:blipFill>
        <p:spPr>
          <a:xfrm>
            <a:off x="1269365" y="1915795"/>
            <a:ext cx="2929890" cy="4823460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6"/>
          <p:cNvSpPr txBox="1"/>
          <p:nvPr/>
        </p:nvSpPr>
        <p:spPr>
          <a:xfrm>
            <a:off x="5142865" y="516255"/>
            <a:ext cx="19081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大方得体</a:t>
            </a:r>
            <a:r>
              <a:rPr lang="en-US" altLang="zh-CN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mmexport1501439299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0" y="1099820"/>
            <a:ext cx="6309360" cy="47428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66060" y="5842635"/>
            <a:ext cx="61379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3000" b="1">
                <a:solidFill>
                  <a:srgbClr val="E8A14F"/>
                </a:solidFill>
                <a:latin typeface="微软雅黑" panose="020B0503020204020204" charset="-122"/>
                <a:ea typeface="微软雅黑" panose="020B0503020204020204" charset="-122"/>
              </a:rPr>
              <a:t>身材相同，服装不同，感觉不一样</a:t>
            </a:r>
            <a:endParaRPr lang="zh-CN" altLang="en-US" sz="3000" b="1">
              <a:solidFill>
                <a:srgbClr val="E8A1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412502" y="24609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rcRect t="9043" r="2209"/>
          <a:stretch>
            <a:fillRect/>
          </a:stretch>
        </p:blipFill>
        <p:spPr>
          <a:xfrm>
            <a:off x="7805420" y="1114425"/>
            <a:ext cx="3316605" cy="4713605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矩形 8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821936" y="2624676"/>
            <a:ext cx="7271097" cy="2255520"/>
          </a:xfrm>
          <a:prstGeom prst="rect">
            <a:avLst/>
          </a:prstGeom>
          <a:solidFill>
            <a:srgbClr val="E46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BF4E8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99305" y="3178175"/>
            <a:ext cx="415163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女生服装篇</a:t>
            </a:r>
            <a:endParaRPr lang="zh-CN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76"/>
          <p:cNvSpPr txBox="1"/>
          <p:nvPr/>
        </p:nvSpPr>
        <p:spPr>
          <a:xfrm>
            <a:off x="1101725" y="654050"/>
            <a:ext cx="480250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第一印象 </a:t>
            </a:r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着装</a:t>
            </a:r>
            <a:r>
              <a:rPr lang="en-US" altLang="zh-CN" sz="3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" y="2624455"/>
            <a:ext cx="2865755" cy="2256155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9" t="4967" r="10818" b="12354"/>
          <a:stretch>
            <a:fillRect/>
          </a:stretch>
        </p:blipFill>
        <p:spPr>
          <a:xfrm>
            <a:off x="1109345" y="1623060"/>
            <a:ext cx="3414395" cy="5165090"/>
          </a:xfrm>
          <a:prstGeom prst="rect">
            <a:avLst/>
          </a:prstGeom>
        </p:spPr>
      </p:pic>
      <p:sp>
        <p:nvSpPr>
          <p:cNvPr id="10" name="TextBox 76"/>
          <p:cNvSpPr txBox="1"/>
          <p:nvPr/>
        </p:nvSpPr>
        <p:spPr>
          <a:xfrm>
            <a:off x="1099820" y="614680"/>
            <a:ext cx="2137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大方得体</a:t>
            </a:r>
            <a:r>
              <a:rPr lang="en-US" altLang="zh-CN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0" t="1808" r="15204" b="13137"/>
          <a:stretch>
            <a:fillRect/>
          </a:stretch>
        </p:blipFill>
        <p:spPr>
          <a:xfrm>
            <a:off x="4523740" y="1609090"/>
            <a:ext cx="3446145" cy="517906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6" t="9326" r="14615" b="4974"/>
          <a:stretch>
            <a:fillRect/>
          </a:stretch>
        </p:blipFill>
        <p:spPr>
          <a:xfrm>
            <a:off x="7962900" y="1609090"/>
            <a:ext cx="3439160" cy="517969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0885714" y="93183"/>
            <a:ext cx="1122508" cy="126497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春夏</a:t>
            </a:r>
            <a:endParaRPr lang="zh-CN" alt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6754642" y="24609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2" t="7932" r="22661" b="26160"/>
          <a:stretch>
            <a:fillRect/>
          </a:stretch>
        </p:blipFill>
        <p:spPr>
          <a:xfrm>
            <a:off x="1005840" y="1147445"/>
            <a:ext cx="3422015" cy="5334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3" t="9142" b="4094"/>
          <a:stretch>
            <a:fillRect/>
          </a:stretch>
        </p:blipFill>
        <p:spPr>
          <a:xfrm>
            <a:off x="4427855" y="1147445"/>
            <a:ext cx="3274695" cy="53155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8" t="6901" r="23526" b="23665"/>
          <a:stretch>
            <a:fillRect/>
          </a:stretch>
        </p:blipFill>
        <p:spPr>
          <a:xfrm>
            <a:off x="7702550" y="1144270"/>
            <a:ext cx="3268980" cy="5318760"/>
          </a:xfrm>
          <a:prstGeom prst="rect">
            <a:avLst/>
          </a:prstGeom>
        </p:spPr>
      </p:pic>
      <p:sp>
        <p:nvSpPr>
          <p:cNvPr id="10" name="TextBox 76"/>
          <p:cNvSpPr txBox="1"/>
          <p:nvPr/>
        </p:nvSpPr>
        <p:spPr>
          <a:xfrm>
            <a:off x="1187450" y="560705"/>
            <a:ext cx="20542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大方得体</a:t>
            </a:r>
            <a:r>
              <a:rPr lang="en-US" altLang="zh-CN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972798" y="91441"/>
            <a:ext cx="1122508" cy="109254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40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春夏</a:t>
            </a:r>
            <a:endParaRPr lang="zh-CN" altLang="en-US" sz="40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6763532" y="24609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61940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rcRect l="4161" t="168" r="806" b="558"/>
          <a:stretch>
            <a:fillRect/>
          </a:stretch>
        </p:blipFill>
        <p:spPr>
          <a:xfrm>
            <a:off x="7852410" y="1360170"/>
            <a:ext cx="3526155" cy="5339715"/>
          </a:xfrm>
          <a:prstGeom prst="rect">
            <a:avLst/>
          </a:prstGeom>
        </p:spPr>
      </p:pic>
      <p:sp>
        <p:nvSpPr>
          <p:cNvPr id="8" name="TextBox 76"/>
          <p:cNvSpPr txBox="1"/>
          <p:nvPr/>
        </p:nvSpPr>
        <p:spPr>
          <a:xfrm>
            <a:off x="1128395" y="614680"/>
            <a:ext cx="2122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大方得体</a:t>
            </a:r>
            <a:r>
              <a:rPr lang="en-US" altLang="zh-CN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955564" y="54448"/>
            <a:ext cx="1122508" cy="12649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秋冬</a:t>
            </a:r>
            <a:endParaRPr lang="zh-CN" alt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85243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17504" r="17767"/>
          <a:stretch>
            <a:fillRect/>
          </a:stretch>
        </p:blipFill>
        <p:spPr>
          <a:xfrm>
            <a:off x="4414520" y="1398270"/>
            <a:ext cx="3437890" cy="531114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rcRect l="26219" r="20164" b="21898"/>
          <a:stretch>
            <a:fillRect/>
          </a:stretch>
        </p:blipFill>
        <p:spPr>
          <a:xfrm>
            <a:off x="749300" y="1369060"/>
            <a:ext cx="3665220" cy="53397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48697" t="3953" b="1510"/>
          <a:stretch>
            <a:fillRect/>
          </a:stretch>
        </p:blipFill>
        <p:spPr>
          <a:xfrm>
            <a:off x="7888605" y="1407160"/>
            <a:ext cx="2961640" cy="5303520"/>
          </a:xfrm>
          <a:prstGeom prst="rect">
            <a:avLst/>
          </a:prstGeom>
        </p:spPr>
      </p:pic>
      <p:sp>
        <p:nvSpPr>
          <p:cNvPr id="8" name="TextBox 76"/>
          <p:cNvSpPr txBox="1"/>
          <p:nvPr/>
        </p:nvSpPr>
        <p:spPr>
          <a:xfrm>
            <a:off x="1104900" y="614680"/>
            <a:ext cx="22110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大方得体</a:t>
            </a:r>
            <a:r>
              <a:rPr lang="en-US" altLang="zh-CN" sz="32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885714" y="93183"/>
            <a:ext cx="1122508" cy="1264970"/>
          </a:xfrm>
          <a:prstGeom prst="ellipse">
            <a:avLst/>
          </a:prstGeom>
          <a:solidFill>
            <a:schemeClr val="accent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秋冬</a:t>
            </a:r>
            <a:endParaRPr lang="zh-CN" alt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78258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l="22674" t="4729" r="15786"/>
          <a:stretch>
            <a:fillRect/>
          </a:stretch>
        </p:blipFill>
        <p:spPr>
          <a:xfrm>
            <a:off x="4603115" y="1407160"/>
            <a:ext cx="3286125" cy="53035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rcRect l="17693" r="20467"/>
          <a:stretch>
            <a:fillRect/>
          </a:stretch>
        </p:blipFill>
        <p:spPr>
          <a:xfrm>
            <a:off x="1338580" y="1407160"/>
            <a:ext cx="3279140" cy="53035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118610" y="431800"/>
            <a:ext cx="48025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第一印象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推荐品牌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830" y="3973195"/>
            <a:ext cx="4089400" cy="27501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35" y="3991610"/>
            <a:ext cx="3851910" cy="27317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30" y="953770"/>
            <a:ext cx="4089400" cy="29343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635" y="953770"/>
            <a:ext cx="3813810" cy="293370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589032" y="24609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8"/>
          <a:stretch>
            <a:fillRect/>
          </a:stretch>
        </p:blipFill>
        <p:spPr>
          <a:xfrm flipH="1">
            <a:off x="36195" y="848995"/>
            <a:ext cx="3038475" cy="57638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06190" y="2716530"/>
            <a:ext cx="62115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EF8945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第二章    形  象</a:t>
            </a:r>
            <a:endParaRPr lang="zh-CN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EF8945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904240" y="5040094"/>
            <a:ext cx="1594056" cy="1435860"/>
            <a:chOff x="341768" y="156289"/>
            <a:chExt cx="1926489" cy="1735300"/>
          </a:xfrm>
        </p:grpSpPr>
        <p:sp>
          <p:nvSpPr>
            <p:cNvPr id="12" name="椭圆 11"/>
            <p:cNvSpPr/>
            <p:nvPr/>
          </p:nvSpPr>
          <p:spPr>
            <a:xfrm>
              <a:off x="341768" y="426720"/>
              <a:ext cx="859381" cy="818053"/>
            </a:xfrm>
            <a:prstGeom prst="ellipse">
              <a:avLst/>
            </a:prstGeom>
            <a:solidFill>
              <a:srgbClr val="DD343B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84210" y="156289"/>
              <a:ext cx="1036320" cy="902249"/>
            </a:xfrm>
            <a:prstGeom prst="ellipse">
              <a:avLst/>
            </a:prstGeom>
            <a:solidFill>
              <a:srgbClr val="5AAF8B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19393" y="799192"/>
              <a:ext cx="812800" cy="975360"/>
            </a:xfrm>
            <a:prstGeom prst="ellipse">
              <a:avLst/>
            </a:prstGeom>
            <a:solidFill>
              <a:srgbClr val="E8A14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571169">
              <a:off x="1134408" y="240798"/>
              <a:ext cx="1133849" cy="1650791"/>
            </a:xfrm>
            <a:prstGeom prst="ellipse">
              <a:avLst/>
            </a:prstGeom>
            <a:solidFill>
              <a:srgbClr val="E46986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571169">
              <a:off x="1180959" y="906927"/>
              <a:ext cx="584471" cy="585728"/>
            </a:xfrm>
            <a:prstGeom prst="ellipse">
              <a:avLst/>
            </a:prstGeom>
            <a:solidFill>
              <a:srgbClr val="5AAF8B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444748" y="5167809"/>
            <a:ext cx="9359901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形象是一种礼仪，是个人形象和素质的体现，是第一印象。</a:t>
            </a:r>
            <a:endParaRPr 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矩形 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" grpId="0"/>
      <p:bldP spid="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 bwMode="auto">
          <a:xfrm>
            <a:off x="3562350" y="2332990"/>
            <a:ext cx="7271385" cy="2546985"/>
          </a:xfrm>
          <a:prstGeom prst="rect">
            <a:avLst/>
          </a:prstGeom>
          <a:solidFill>
            <a:srgbClr val="E8A14F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noAutofit/>
          </a:bodyPr>
          <a:lstStyle/>
          <a:p>
            <a:pPr lvl="0" algn="ctr"/>
            <a:endParaRPr lang="en-US" altLang="zh-CN" sz="32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65343" y="2983153"/>
            <a:ext cx="65681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男</a:t>
            </a:r>
            <a:r>
              <a:rPr 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生服装篇</a:t>
            </a:r>
            <a:endParaRPr lang="zh-CN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Box 76"/>
          <p:cNvSpPr txBox="1"/>
          <p:nvPr/>
        </p:nvSpPr>
        <p:spPr>
          <a:xfrm>
            <a:off x="1204595" y="923925"/>
            <a:ext cx="480250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第一印象 </a:t>
            </a:r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着装</a:t>
            </a:r>
            <a:r>
              <a:rPr lang="en-US" altLang="zh-CN" sz="3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30" y="2332990"/>
            <a:ext cx="2357120" cy="2546985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r="3441" b="6023"/>
          <a:stretch>
            <a:fillRect/>
          </a:stretch>
        </p:blipFill>
        <p:spPr>
          <a:xfrm>
            <a:off x="7672705" y="1476375"/>
            <a:ext cx="3314065" cy="5111750"/>
          </a:xfrm>
          <a:prstGeom prst="rect">
            <a:avLst/>
          </a:prstGeom>
        </p:spPr>
      </p:pic>
      <p:sp>
        <p:nvSpPr>
          <p:cNvPr id="10" name="TextBox 76"/>
          <p:cNvSpPr txBox="1"/>
          <p:nvPr/>
        </p:nvSpPr>
        <p:spPr>
          <a:xfrm>
            <a:off x="1261110" y="584835"/>
            <a:ext cx="103187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搭配</a:t>
            </a:r>
            <a:r>
              <a:rPr lang="en-US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3200" b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3200" b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  <a:p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885714" y="93183"/>
            <a:ext cx="1122508" cy="1264970"/>
          </a:xfrm>
          <a:prstGeom prst="ellipse">
            <a:avLst/>
          </a:prstGeom>
          <a:solidFill>
            <a:srgbClr val="1399C3"/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春夏</a:t>
            </a:r>
            <a:endParaRPr lang="zh-CN" alt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0" t="17990" b="2462"/>
          <a:stretch>
            <a:fillRect/>
          </a:stretch>
        </p:blipFill>
        <p:spPr>
          <a:xfrm>
            <a:off x="995680" y="1476375"/>
            <a:ext cx="3321685" cy="5111115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6600972" y="24609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l="12777" r="12114"/>
          <a:stretch>
            <a:fillRect/>
          </a:stretch>
        </p:blipFill>
        <p:spPr>
          <a:xfrm>
            <a:off x="4294505" y="1476375"/>
            <a:ext cx="3378200" cy="51117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r="3441" b="6023"/>
          <a:stretch>
            <a:fillRect/>
          </a:stretch>
        </p:blipFill>
        <p:spPr>
          <a:xfrm>
            <a:off x="7687310" y="1593215"/>
            <a:ext cx="3314065" cy="51117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0" t="17990" b="2462"/>
          <a:stretch>
            <a:fillRect/>
          </a:stretch>
        </p:blipFill>
        <p:spPr>
          <a:xfrm>
            <a:off x="1010285" y="1593215"/>
            <a:ext cx="3321685" cy="51111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rcRect l="12777" r="12114"/>
          <a:stretch>
            <a:fillRect/>
          </a:stretch>
        </p:blipFill>
        <p:spPr>
          <a:xfrm>
            <a:off x="4309110" y="1593215"/>
            <a:ext cx="3378200" cy="5111750"/>
          </a:xfrm>
          <a:prstGeom prst="rect">
            <a:avLst/>
          </a:prstGeom>
        </p:spPr>
      </p:pic>
      <p:sp>
        <p:nvSpPr>
          <p:cNvPr id="2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10885714" y="93183"/>
            <a:ext cx="1122508" cy="1264970"/>
          </a:xfrm>
          <a:prstGeom prst="ellipse">
            <a:avLst/>
          </a:prstGeom>
          <a:solidFill>
            <a:srgbClr val="1399C3"/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春夏</a:t>
            </a:r>
            <a:endParaRPr lang="zh-CN" alt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9"/>
          <a:stretch>
            <a:fillRect/>
          </a:stretch>
        </p:blipFill>
        <p:spPr>
          <a:xfrm>
            <a:off x="4120515" y="994410"/>
            <a:ext cx="3160395" cy="283337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" t="12239" r="3932"/>
          <a:stretch>
            <a:fillRect/>
          </a:stretch>
        </p:blipFill>
        <p:spPr>
          <a:xfrm>
            <a:off x="4120396" y="3887252"/>
            <a:ext cx="3160305" cy="291218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" b="1712"/>
          <a:stretch>
            <a:fillRect/>
          </a:stretch>
        </p:blipFill>
        <p:spPr>
          <a:xfrm>
            <a:off x="7367905" y="953770"/>
            <a:ext cx="3517900" cy="584581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0" t="13908" r="11963" b="15767"/>
          <a:stretch>
            <a:fillRect/>
          </a:stretch>
        </p:blipFill>
        <p:spPr>
          <a:xfrm>
            <a:off x="1010975" y="3887251"/>
            <a:ext cx="2933038" cy="2912181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6" t="6746" r="3473" b="11827"/>
          <a:stretch>
            <a:fillRect/>
          </a:stretch>
        </p:blipFill>
        <p:spPr>
          <a:xfrm>
            <a:off x="1010975" y="993746"/>
            <a:ext cx="2933037" cy="2834323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678258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0" y="1174750"/>
            <a:ext cx="2783205" cy="29324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12104" t="-519" r="12024" b="12905"/>
          <a:stretch>
            <a:fillRect/>
          </a:stretch>
        </p:blipFill>
        <p:spPr>
          <a:xfrm>
            <a:off x="4655185" y="1146175"/>
            <a:ext cx="3282315" cy="564261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0885714" y="93183"/>
            <a:ext cx="1122508" cy="1264970"/>
          </a:xfrm>
          <a:prstGeom prst="ellipse">
            <a:avLst/>
          </a:prstGeom>
          <a:solidFill>
            <a:srgbClr val="1399C3"/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春夏</a:t>
            </a:r>
            <a:endParaRPr lang="zh-CN" alt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6660027" y="24609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rcRect l="4105" t="8072"/>
          <a:stretch>
            <a:fillRect/>
          </a:stretch>
        </p:blipFill>
        <p:spPr>
          <a:xfrm>
            <a:off x="1716405" y="4078605"/>
            <a:ext cx="2929890" cy="2710180"/>
          </a:xfrm>
          <a:prstGeom prst="rect">
            <a:avLst/>
          </a:prstGeom>
        </p:spPr>
      </p:pic>
      <p:sp>
        <p:nvSpPr>
          <p:cNvPr id="10" name="TextBox 76"/>
          <p:cNvSpPr txBox="1"/>
          <p:nvPr/>
        </p:nvSpPr>
        <p:spPr>
          <a:xfrm>
            <a:off x="1556385" y="562610"/>
            <a:ext cx="2122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成熟稳重</a:t>
            </a:r>
            <a:endParaRPr 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0" y="4077970"/>
            <a:ext cx="2783205" cy="2711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150" y="1205230"/>
            <a:ext cx="2932430" cy="293243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rcRect l="6820" t="6310" r="9182"/>
          <a:stretch>
            <a:fillRect/>
          </a:stretch>
        </p:blipFill>
        <p:spPr>
          <a:xfrm>
            <a:off x="7945120" y="1631950"/>
            <a:ext cx="3302000" cy="509143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0885714" y="93183"/>
            <a:ext cx="1122508" cy="126497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秋冬</a:t>
            </a:r>
            <a:endParaRPr lang="zh-CN" alt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782582" y="24609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TextBox 76"/>
          <p:cNvSpPr txBox="1"/>
          <p:nvPr/>
        </p:nvSpPr>
        <p:spPr>
          <a:xfrm>
            <a:off x="1036320" y="690880"/>
            <a:ext cx="2122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成熟稳重</a:t>
            </a:r>
            <a:endParaRPr 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8294" r="13343"/>
          <a:stretch>
            <a:fillRect/>
          </a:stretch>
        </p:blipFill>
        <p:spPr>
          <a:xfrm>
            <a:off x="1036320" y="1645285"/>
            <a:ext cx="3471545" cy="50780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10169" r="22680"/>
          <a:stretch>
            <a:fillRect/>
          </a:stretch>
        </p:blipFill>
        <p:spPr>
          <a:xfrm>
            <a:off x="4525010" y="1631950"/>
            <a:ext cx="3404870" cy="5070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3794" t="307" r="12475" b="-168"/>
          <a:stretch>
            <a:fillRect/>
          </a:stretch>
        </p:blipFill>
        <p:spPr>
          <a:xfrm>
            <a:off x="4451350" y="1511935"/>
            <a:ext cx="3747135" cy="513969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>
          <a:xfrm>
            <a:off x="10885714" y="246218"/>
            <a:ext cx="1122508" cy="126497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zh-CN" alt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秋冬</a:t>
            </a:r>
            <a:endParaRPr lang="zh-CN" altLang="en-US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华文行楷" pitchFamily="2" charset="-122"/>
              <a:ea typeface="华文行楷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678258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TextBox 76"/>
          <p:cNvSpPr txBox="1"/>
          <p:nvPr/>
        </p:nvSpPr>
        <p:spPr>
          <a:xfrm>
            <a:off x="916305" y="690880"/>
            <a:ext cx="2122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成熟稳重</a:t>
            </a:r>
            <a:endParaRPr 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8033" r="19797"/>
          <a:stretch>
            <a:fillRect/>
          </a:stretch>
        </p:blipFill>
        <p:spPr>
          <a:xfrm>
            <a:off x="742950" y="1511935"/>
            <a:ext cx="3708400" cy="51384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l="19217" r="12617"/>
          <a:stretch>
            <a:fillRect/>
          </a:stretch>
        </p:blipFill>
        <p:spPr>
          <a:xfrm>
            <a:off x="8198485" y="1511300"/>
            <a:ext cx="3502660" cy="51384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939665" y="453390"/>
            <a:ext cx="231203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品牌推荐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940062" y="24609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着装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32840"/>
            <a:ext cx="4250690" cy="31946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3836670"/>
            <a:ext cx="4250690" cy="28917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835" y="1132840"/>
            <a:ext cx="3624580" cy="27038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rcRect l="22558" r="-8911"/>
          <a:stretch>
            <a:fillRect/>
          </a:stretch>
        </p:blipFill>
        <p:spPr>
          <a:xfrm>
            <a:off x="6045835" y="3846830"/>
            <a:ext cx="4106545" cy="28816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8257306" y="-44345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083958" y="1416958"/>
            <a:ext cx="4024085" cy="4024085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47029" y="1680029"/>
            <a:ext cx="3497943" cy="34979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16048" y="5446574"/>
            <a:ext cx="9359901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恰到好处的配饰，画龙点睛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71417" y="0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113740" y="3031959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942941" y="1912484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167808" y="1249113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787471" y="306441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037762" y="719128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18563" y="3155067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382757" y="10841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741767" y="4506627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786092" y="-44345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9351471" y="7125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519994" y="-1655905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801407" y="385847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974312" y="2697450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林俊杰 - 她说 - 钢琴版纯音乐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2583" y="3520301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89995" y="2806134"/>
            <a:ext cx="3197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004158"/>
                </a:solidFill>
                <a:latin typeface="华文行楷" pitchFamily="2" charset="-122"/>
                <a:ea typeface="华文行楷" pitchFamily="2" charset="-122"/>
              </a:rPr>
              <a:t>配饰篇</a:t>
            </a:r>
            <a:endParaRPr lang="zh-CN" altLang="en-US" sz="7200" dirty="0">
              <a:solidFill>
                <a:srgbClr val="004158"/>
              </a:solidFill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/>
          <p:nvPr/>
        </p:nvSpPr>
        <p:spPr bwMode="auto">
          <a:xfrm>
            <a:off x="1547495" y="3733800"/>
            <a:ext cx="1671320" cy="979805"/>
          </a:xfrm>
          <a:prstGeom prst="flowChartDocument">
            <a:avLst/>
          </a:prstGeom>
          <a:solidFill>
            <a:srgbClr val="E46986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A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9" name="Freeform 5"/>
          <p:cNvSpPr/>
          <p:nvPr/>
        </p:nvSpPr>
        <p:spPr bwMode="auto">
          <a:xfrm>
            <a:off x="4014470" y="3733800"/>
            <a:ext cx="1671320" cy="979805"/>
          </a:xfrm>
          <a:prstGeom prst="flowChartDocument">
            <a:avLst/>
          </a:prstGeom>
          <a:solidFill>
            <a:srgbClr val="E8A14F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</a:rPr>
              <a:t>B</a:t>
            </a:r>
            <a:endParaRPr lang="en-US" altLang="zh-CN" sz="3000" b="1" dirty="0">
              <a:solidFill>
                <a:schemeClr val="bg1"/>
              </a:solidFill>
            </a:endParaRPr>
          </a:p>
        </p:txBody>
      </p:sp>
      <p:sp>
        <p:nvSpPr>
          <p:cNvPr id="22" name="Freeform 5"/>
          <p:cNvSpPr/>
          <p:nvPr/>
        </p:nvSpPr>
        <p:spPr bwMode="auto">
          <a:xfrm>
            <a:off x="6480810" y="3733800"/>
            <a:ext cx="1671320" cy="979805"/>
          </a:xfrm>
          <a:prstGeom prst="flowChartDocument">
            <a:avLst/>
          </a:prstGeom>
          <a:solidFill>
            <a:srgbClr val="DD343B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</a:rPr>
              <a:t>C</a:t>
            </a:r>
            <a:endParaRPr lang="en-US" altLang="zh-CN" sz="30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47495" y="2221230"/>
            <a:ext cx="1671320" cy="1091565"/>
          </a:xfrm>
          <a:prstGeom prst="rect">
            <a:avLst/>
          </a:prstGeom>
          <a:solidFill>
            <a:srgbClr val="E46986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包</a:t>
            </a:r>
            <a:endParaRPr lang="zh-CN" altLang="en-US" sz="5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014237" y="2221038"/>
            <a:ext cx="1671372" cy="995081"/>
          </a:xfrm>
          <a:prstGeom prst="rect">
            <a:avLst/>
          </a:prstGeom>
          <a:solidFill>
            <a:srgbClr val="E8A14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饰品</a:t>
            </a:r>
            <a:endParaRPr lang="zh-CN" altLang="en-US" sz="5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80991" y="2221038"/>
            <a:ext cx="1671372" cy="995081"/>
          </a:xfrm>
          <a:prstGeom prst="rect">
            <a:avLst/>
          </a:prstGeom>
          <a:solidFill>
            <a:srgbClr val="DD343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表</a:t>
            </a:r>
            <a:endParaRPr lang="zh-CN" altLang="en-US" sz="5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" name="TextBox 76"/>
          <p:cNvSpPr txBox="1"/>
          <p:nvPr/>
        </p:nvSpPr>
        <p:spPr>
          <a:xfrm>
            <a:off x="1353820" y="793115"/>
            <a:ext cx="480250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第一印象</a:t>
            </a:r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配饰</a:t>
            </a:r>
            <a:r>
              <a:rPr lang="en-US" altLang="zh-CN" sz="3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5" name="Freeform 5"/>
          <p:cNvSpPr/>
          <p:nvPr/>
        </p:nvSpPr>
        <p:spPr bwMode="auto">
          <a:xfrm>
            <a:off x="8744585" y="3683000"/>
            <a:ext cx="1671320" cy="979805"/>
          </a:xfrm>
          <a:prstGeom prst="flowChartDocument">
            <a:avLst/>
          </a:prstGeom>
          <a:solidFill>
            <a:srgbClr val="5AAF8B"/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</a:rPr>
              <a:t>D</a:t>
            </a:r>
            <a:endParaRPr lang="en-US" altLang="zh-CN" sz="3000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44585" y="2234565"/>
            <a:ext cx="1645920" cy="1091565"/>
          </a:xfrm>
          <a:prstGeom prst="rect">
            <a:avLst/>
          </a:prstGeom>
          <a:solidFill>
            <a:srgbClr val="5AAF8B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5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腰带</a:t>
            </a:r>
            <a:endParaRPr lang="zh-CN" altLang="en-US" sz="5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720676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配饰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矩形 6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465" y="4147820"/>
            <a:ext cx="2599690" cy="22269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204" y="1121968"/>
            <a:ext cx="2918460" cy="26758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336" y="789565"/>
            <a:ext cx="3913864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5400" b="1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女士提包</a:t>
            </a:r>
            <a:endParaRPr lang="zh-CN" altLang="en-US" sz="5400" b="1" dirty="0">
              <a:solidFill>
                <a:schemeClr val="accent4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配饰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695530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0" y="4135755"/>
            <a:ext cx="2654935" cy="22390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75" y="4135755"/>
            <a:ext cx="2550795" cy="22269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5945" y="1122045"/>
            <a:ext cx="2680970" cy="2675255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矩形 6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Freeform 25"/>
          <p:cNvSpPr/>
          <p:nvPr/>
        </p:nvSpPr>
        <p:spPr bwMode="auto">
          <a:xfrm>
            <a:off x="0" y="1595755"/>
            <a:ext cx="5452110" cy="3835400"/>
          </a:xfrm>
          <a:custGeom>
            <a:avLst/>
            <a:gdLst>
              <a:gd name="T0" fmla="*/ 0 w 10000"/>
              <a:gd name="T1" fmla="*/ 2147483647 h 10000"/>
              <a:gd name="T2" fmla="*/ 0 w 10000"/>
              <a:gd name="T3" fmla="*/ 0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0 w 10000"/>
              <a:gd name="T9" fmla="*/ 2147483647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11" name="Freeform 33"/>
          <p:cNvSpPr/>
          <p:nvPr/>
        </p:nvSpPr>
        <p:spPr bwMode="auto">
          <a:xfrm flipH="1">
            <a:off x="5426710" y="1595755"/>
            <a:ext cx="6758940" cy="3846195"/>
          </a:xfrm>
          <a:custGeom>
            <a:avLst/>
            <a:gdLst>
              <a:gd name="T0" fmla="*/ 0 w 10000"/>
              <a:gd name="T1" fmla="*/ 2147483647 h 10000"/>
              <a:gd name="T2" fmla="*/ 0 w 10000"/>
              <a:gd name="T3" fmla="*/ 0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0 w 10000"/>
              <a:gd name="T9" fmla="*/ 2147483647 h 1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olidFill>
            <a:srgbClr val="5AAF8B"/>
          </a:solidFill>
          <a:ln>
            <a:solidFill>
              <a:srgbClr val="5AAF8B"/>
            </a:solidFill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12" name="Oval 34"/>
          <p:cNvSpPr>
            <a:spLocks noChangeArrowheads="1"/>
          </p:cNvSpPr>
          <p:nvPr/>
        </p:nvSpPr>
        <p:spPr bwMode="auto">
          <a:xfrm>
            <a:off x="4414139" y="2549374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513" name="Chord 2"/>
          <p:cNvSpPr/>
          <p:nvPr/>
        </p:nvSpPr>
        <p:spPr bwMode="auto">
          <a:xfrm flipH="1">
            <a:off x="4514152" y="2639861"/>
            <a:ext cx="1806575" cy="1804988"/>
          </a:xfrm>
          <a:custGeom>
            <a:avLst/>
            <a:gdLst>
              <a:gd name="T0" fmla="*/ 907811 w 1806575"/>
              <a:gd name="T1" fmla="*/ 1804977 h 1804988"/>
              <a:gd name="T2" fmla="*/ 122705 w 1806575"/>
              <a:gd name="T3" fmla="*/ 1356649 h 1804988"/>
              <a:gd name="T4" fmla="*/ 120435 w 1806575"/>
              <a:gd name="T5" fmla="*/ 452257 h 1804988"/>
              <a:gd name="T6" fmla="*/ 903288 w 1806575"/>
              <a:gd name="T7" fmla="*/ 1 h 1804988"/>
              <a:gd name="T8" fmla="*/ 907811 w 1806575"/>
              <a:gd name="T9" fmla="*/ 1804977 h 18049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06575" h="1804988">
                <a:moveTo>
                  <a:pt x="907811" y="1804977"/>
                </a:moveTo>
                <a:cubicBezTo>
                  <a:pt x="584687" y="1806594"/>
                  <a:pt x="285310" y="1635637"/>
                  <a:pt x="122705" y="1356649"/>
                </a:cubicBezTo>
                <a:cubicBezTo>
                  <a:pt x="-40087" y="1077341"/>
                  <a:pt x="-40952" y="732377"/>
                  <a:pt x="120435" y="452257"/>
                </a:cubicBezTo>
                <a:cubicBezTo>
                  <a:pt x="281639" y="172456"/>
                  <a:pt x="580157" y="1"/>
                  <a:pt x="903288" y="1"/>
                </a:cubicBezTo>
                <a:cubicBezTo>
                  <a:pt x="904796" y="601660"/>
                  <a:pt x="906303" y="1203318"/>
                  <a:pt x="907811" y="180497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14" name="Chord 17"/>
          <p:cNvSpPr/>
          <p:nvPr/>
        </p:nvSpPr>
        <p:spPr bwMode="auto">
          <a:xfrm>
            <a:off x="4501452" y="2639861"/>
            <a:ext cx="1806575" cy="1804988"/>
          </a:xfrm>
          <a:custGeom>
            <a:avLst/>
            <a:gdLst>
              <a:gd name="T0" fmla="*/ 907811 w 1806575"/>
              <a:gd name="T1" fmla="*/ 1804977 h 1804988"/>
              <a:gd name="T2" fmla="*/ 122705 w 1806575"/>
              <a:gd name="T3" fmla="*/ 1356649 h 1804988"/>
              <a:gd name="T4" fmla="*/ 120435 w 1806575"/>
              <a:gd name="T5" fmla="*/ 452257 h 1804988"/>
              <a:gd name="T6" fmla="*/ 903288 w 1806575"/>
              <a:gd name="T7" fmla="*/ 1 h 1804988"/>
              <a:gd name="T8" fmla="*/ 907811 w 1806575"/>
              <a:gd name="T9" fmla="*/ 1804977 h 18049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06575" h="1804988">
                <a:moveTo>
                  <a:pt x="907811" y="1804977"/>
                </a:moveTo>
                <a:cubicBezTo>
                  <a:pt x="584687" y="1806594"/>
                  <a:pt x="285310" y="1635637"/>
                  <a:pt x="122705" y="1356649"/>
                </a:cubicBezTo>
                <a:cubicBezTo>
                  <a:pt x="-40087" y="1077341"/>
                  <a:pt x="-40952" y="732377"/>
                  <a:pt x="120435" y="452257"/>
                </a:cubicBezTo>
                <a:cubicBezTo>
                  <a:pt x="281639" y="172456"/>
                  <a:pt x="580157" y="1"/>
                  <a:pt x="903288" y="1"/>
                </a:cubicBezTo>
                <a:cubicBezTo>
                  <a:pt x="904796" y="601660"/>
                  <a:pt x="906303" y="1203318"/>
                  <a:pt x="907811" y="1804977"/>
                </a:cubicBezTo>
                <a:close/>
              </a:path>
            </a:pathLst>
          </a:custGeom>
          <a:solidFill>
            <a:srgbClr val="E8A14F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23" name="TextBox 13"/>
          <p:cNvSpPr txBox="1">
            <a:spLocks noChangeArrowheads="1"/>
          </p:cNvSpPr>
          <p:nvPr/>
        </p:nvSpPr>
        <p:spPr bwMode="auto">
          <a:xfrm>
            <a:off x="7146481" y="2865662"/>
            <a:ext cx="2768522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80000"/>
              </a:lnSpc>
            </a:pPr>
            <a:endParaRPr lang="zh-CN" altLang="en-US" b="1" dirty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zh-CN" altLang="en-US" sz="2800" dirty="0"/>
          </a:p>
        </p:txBody>
      </p:sp>
      <p:sp>
        <p:nvSpPr>
          <p:cNvPr id="21520" name="椭圆 24"/>
          <p:cNvSpPr>
            <a:spLocks noChangeArrowheads="1"/>
          </p:cNvSpPr>
          <p:nvPr/>
        </p:nvSpPr>
        <p:spPr bwMode="auto">
          <a:xfrm>
            <a:off x="11480800" y="479425"/>
            <a:ext cx="333375" cy="33337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521" name="等腰三角形 25"/>
          <p:cNvSpPr>
            <a:spLocks noChangeArrowheads="1"/>
          </p:cNvSpPr>
          <p:nvPr/>
        </p:nvSpPr>
        <p:spPr bwMode="auto">
          <a:xfrm rot="5400000">
            <a:off x="11562555" y="561181"/>
            <a:ext cx="212725" cy="1825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23304" y="2729210"/>
            <a:ext cx="191262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+mn-ea"/>
              </a:rPr>
              <a:t>首因效应</a:t>
            </a:r>
            <a:endParaRPr lang="zh-CN" altLang="en-US" sz="2400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+mn-ea"/>
            </a:endParaRPr>
          </a:p>
          <a:p>
            <a:pPr algn="ctr" eaLnBrk="1" hangingPunct="1">
              <a:lnSpc>
                <a:spcPct val="100000"/>
              </a:lnSpc>
            </a:pPr>
            <a:endParaRPr lang="en-US" altLang="zh-CN" b="1" dirty="0">
              <a:solidFill>
                <a:srgbClr val="775F49"/>
              </a:solidFill>
              <a:latin typeface="Impact" panose="020B0806030902050204" pitchFamily="34" charset="0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00000"/>
              </a:lnSpc>
            </a:pPr>
            <a:r>
              <a:rPr lang="zh-CN" altLang="en-US" b="1" dirty="0">
                <a:solidFill>
                  <a:srgbClr val="775F49"/>
                </a:solidFill>
                <a:latin typeface="Impact" panose="020B0806030902050204" pitchFamily="34" charset="0"/>
                <a:ea typeface="微软雅黑" panose="020B0503020204020204" charset="-122"/>
                <a:sym typeface="+mn-ea"/>
              </a:rPr>
              <a:t>第一印象</a:t>
            </a:r>
            <a:endParaRPr lang="zh-CN" altLang="en-US" b="1" dirty="0">
              <a:solidFill>
                <a:srgbClr val="775F49"/>
              </a:solidFill>
              <a:latin typeface="Impact" panose="020B0806030902050204" pitchFamily="34" charset="0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00000"/>
              </a:lnSpc>
            </a:pPr>
            <a:r>
              <a:rPr lang="zh-CN" altLang="en-US" b="1" dirty="0">
                <a:solidFill>
                  <a:srgbClr val="775F49"/>
                </a:solidFill>
                <a:latin typeface="Impact" panose="020B0806030902050204" pitchFamily="34" charset="0"/>
                <a:ea typeface="微软雅黑" panose="020B0503020204020204" charset="-122"/>
                <a:sym typeface="+mn-ea"/>
              </a:rPr>
              <a:t>可以先声夺人造就心理优势</a:t>
            </a:r>
            <a:endParaRPr lang="zh-CN" altLang="en-US" b="1" dirty="0">
              <a:solidFill>
                <a:srgbClr val="775F49"/>
              </a:solidFill>
              <a:latin typeface="Impact" panose="020B080603090205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50630" y="2755265"/>
            <a:ext cx="3208020" cy="1783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en-US" altLang="zh-CN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charset="-122"/>
                <a:sym typeface="+mn-ea"/>
              </a:rPr>
              <a:t>秒钟效应</a:t>
            </a:r>
            <a:endParaRPr lang="zh-CN" altLang="en-US" sz="2400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charset="-122"/>
              <a:sym typeface="+mn-ea"/>
            </a:endParaRPr>
          </a:p>
          <a:p>
            <a:pPr algn="ctr" eaLnBrk="1" hangingPunct="1">
              <a:lnSpc>
                <a:spcPct val="100000"/>
              </a:lnSpc>
            </a:pPr>
            <a:endParaRPr lang="en-US" altLang="zh-CN" b="1" dirty="0">
              <a:solidFill>
                <a:srgbClr val="775F49"/>
              </a:solidFill>
              <a:latin typeface="Impact" panose="020B0806030902050204" pitchFamily="34" charset="0"/>
              <a:ea typeface="微软雅黑" panose="020B0503020204020204" charset="-122"/>
              <a:sym typeface="+mn-ea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zh-CN" altLang="en-US" b="1" dirty="0">
                <a:solidFill>
                  <a:srgbClr val="775F49"/>
                </a:solidFill>
                <a:latin typeface="Impact" panose="020B0806030902050204" pitchFamily="34" charset="0"/>
                <a:ea typeface="微软雅黑" panose="020B0503020204020204" charset="-122"/>
                <a:sym typeface="+mn-ea"/>
              </a:rPr>
              <a:t>良好印象取决于最初的</a:t>
            </a:r>
            <a:r>
              <a:rPr lang="en-US" altLang="zh-CN" sz="2500" b="1" dirty="0">
                <a:solidFill>
                  <a:srgbClr val="E8A14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 </a:t>
            </a:r>
            <a:r>
              <a:rPr lang="zh-CN" altLang="en-US" sz="2500" b="1" dirty="0">
                <a:solidFill>
                  <a:srgbClr val="E8A14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秒</a:t>
            </a:r>
            <a:endParaRPr lang="zh-CN" altLang="en-US" sz="2500" b="1" dirty="0">
              <a:solidFill>
                <a:srgbClr val="E8A14F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en-US" altLang="zh-CN" dirty="0">
                <a:solidFill>
                  <a:srgbClr val="775F49"/>
                </a:solidFill>
                <a:latin typeface="Impact" panose="020B0806030902050204" pitchFamily="34" charset="0"/>
                <a:ea typeface="微软雅黑" panose="020B0503020204020204" charset="-122"/>
                <a:sym typeface="+mn-ea"/>
              </a:rPr>
              <a:t>32%</a:t>
            </a:r>
            <a:r>
              <a:rPr lang="zh-CN" altLang="en-US" b="1" dirty="0">
                <a:solidFill>
                  <a:srgbClr val="775F49"/>
                </a:solidFill>
                <a:latin typeface="Impact" panose="020B0806030902050204" pitchFamily="34" charset="0"/>
                <a:ea typeface="微软雅黑" panose="020B0503020204020204" charset="-122"/>
                <a:sym typeface="+mn-ea"/>
              </a:rPr>
              <a:t>的口语</a:t>
            </a:r>
            <a:endParaRPr lang="zh-CN" altLang="en-US" b="1" dirty="0">
              <a:solidFill>
                <a:srgbClr val="775F49"/>
              </a:solidFill>
              <a:latin typeface="Impact" panose="020B0806030902050204" pitchFamily="34" charset="0"/>
              <a:ea typeface="微软雅黑" panose="020B0503020204020204" charset="-122"/>
              <a:sym typeface="+mn-ea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en-US" altLang="zh-CN" sz="25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68%</a:t>
            </a:r>
            <a:r>
              <a:rPr lang="zh-CN" altLang="en-US" sz="2500" b="1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的形象</a:t>
            </a:r>
            <a:endParaRPr lang="zh-CN" altLang="en-US" sz="2500" b="1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021" y="2968267"/>
            <a:ext cx="4297680" cy="9220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第一印象效应</a:t>
            </a:r>
            <a:endParaRPr lang="zh-CN" altLang="en-US" sz="5400" b="1" cap="none" spc="0" dirty="0">
              <a:solidFill>
                <a:schemeClr val="accent4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79927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7043567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06365" y="5715"/>
            <a:ext cx="1513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重要性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矩形 3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B2m5_OhVXXXXcYXXXXXXXXXXXX_!!2088208824.jpg_500x500q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1855752"/>
            <a:ext cx="3848220" cy="3903063"/>
          </a:xfrm>
          <a:prstGeom prst="rect">
            <a:avLst/>
          </a:prstGeom>
        </p:spPr>
      </p:pic>
      <p:pic>
        <p:nvPicPr>
          <p:cNvPr id="4" name="图片 3" descr="TB2R3JzcB0kpuFjy1zdXXXuUVXa_!!2111124950.jpg_500x500q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403" y="1855694"/>
            <a:ext cx="3799151" cy="3902486"/>
          </a:xfrm>
          <a:prstGeom prst="rect">
            <a:avLst/>
          </a:prstGeom>
        </p:spPr>
      </p:pic>
      <p:pic>
        <p:nvPicPr>
          <p:cNvPr id="6" name="图片 5" descr="TB1942yOVXXXXXoXVXXXXXXXXXX_!!0-item_pic.jpg_500x500q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896" y="1856329"/>
            <a:ext cx="3749504" cy="390248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11222" y="690730"/>
            <a:ext cx="3089275" cy="8604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zh-CN" altLang="en-US" sz="4800" b="1" dirty="0">
                <a:solidFill>
                  <a:schemeClr val="accent4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男士提包</a:t>
            </a:r>
            <a:endParaRPr lang="zh-CN" altLang="en-US" sz="4800" b="1" dirty="0">
              <a:solidFill>
                <a:schemeClr val="accent4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29439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配饰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矩形 6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00404" y="2009048"/>
            <a:ext cx="5280660" cy="369252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包含：  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项链、戒指、耳钉、手链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</a:t>
            </a: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女生饰品以提高服装搭配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不宜带太贵重、太夸张的饰品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不宜佩戴饰品颜色突出、夸张    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1" indent="0" fontAlgn="auto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（起到反作用）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TextBox 76"/>
          <p:cNvSpPr txBox="1"/>
          <p:nvPr/>
        </p:nvSpPr>
        <p:spPr>
          <a:xfrm>
            <a:off x="725186" y="1276692"/>
            <a:ext cx="1576161" cy="460375"/>
          </a:xfrm>
          <a:prstGeom prst="rect">
            <a:avLst/>
          </a:prstGeom>
          <a:solidFill>
            <a:srgbClr val="E46986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饰品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TextBox 76"/>
          <p:cNvSpPr txBox="1"/>
          <p:nvPr/>
        </p:nvSpPr>
        <p:spPr>
          <a:xfrm>
            <a:off x="567055" y="568325"/>
            <a:ext cx="1381760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配饰</a:t>
            </a:r>
            <a:r>
              <a:rPr lang="en-US" altLang="zh-CN" sz="3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配饰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456317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760" y="1603375"/>
            <a:ext cx="2804160" cy="28041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4580" y="4212590"/>
            <a:ext cx="1835150" cy="1856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9163" t="767" r="507" b="-199"/>
          <a:stretch>
            <a:fillRect/>
          </a:stretch>
        </p:blipFill>
        <p:spPr>
          <a:xfrm>
            <a:off x="6080760" y="4213225"/>
            <a:ext cx="2331085" cy="1892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rcRect r="555" b="7203"/>
          <a:stretch>
            <a:fillRect/>
          </a:stretch>
        </p:blipFill>
        <p:spPr>
          <a:xfrm>
            <a:off x="8144510" y="4213225"/>
            <a:ext cx="1929765" cy="1856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rcRect t="3039" b="8053"/>
          <a:stretch>
            <a:fillRect/>
          </a:stretch>
        </p:blipFill>
        <p:spPr>
          <a:xfrm>
            <a:off x="8884920" y="1603375"/>
            <a:ext cx="2925445" cy="2600960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矩形 6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2" name="椭圆 53"/>
          <p:cNvSpPr>
            <a:spLocks noChangeArrowheads="1"/>
          </p:cNvSpPr>
          <p:nvPr/>
        </p:nvSpPr>
        <p:spPr bwMode="auto">
          <a:xfrm>
            <a:off x="11709401" y="571870"/>
            <a:ext cx="333375" cy="333375"/>
          </a:xfrm>
          <a:prstGeom prst="ellipse">
            <a:avLst/>
          </a:prstGeom>
          <a:noFill/>
          <a:ln w="2857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563" name="等腰三角形 54"/>
          <p:cNvSpPr>
            <a:spLocks noChangeArrowheads="1"/>
          </p:cNvSpPr>
          <p:nvPr/>
        </p:nvSpPr>
        <p:spPr bwMode="auto">
          <a:xfrm rot="5400000">
            <a:off x="11791156" y="653626"/>
            <a:ext cx="212725" cy="1825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9494" y="4938395"/>
            <a:ext cx="5958989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手表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1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、商务时间观念。                      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、身份财富的象征。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7" name="Picture 6" descr="皮带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45400" y="2172335"/>
            <a:ext cx="3295650" cy="257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" name="文本框 37"/>
          <p:cNvSpPr txBox="1"/>
          <p:nvPr/>
        </p:nvSpPr>
        <p:spPr>
          <a:xfrm>
            <a:off x="7846695" y="4938395"/>
            <a:ext cx="434530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皮带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1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、黑色主调。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、皮带扣是男人身份象征的代表之一。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9270" y="2172970"/>
            <a:ext cx="1903095" cy="2566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49793" y="2173122"/>
            <a:ext cx="1927002" cy="25664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67250" y="2172970"/>
            <a:ext cx="1945640" cy="25666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16225" y="572307"/>
            <a:ext cx="734949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l"/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表</a:t>
            </a:r>
            <a:r>
              <a:rPr lang="en-US" altLang="zh-CN" sz="4000" b="1" dirty="0">
                <a:solidFill>
                  <a:schemeClr val="accent2">
                    <a:lumMod val="7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4000" b="1" dirty="0">
                <a:solidFill>
                  <a:schemeClr val="accent2">
                    <a:lumMod val="75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腰带：细节凸显品味</a:t>
            </a:r>
            <a:endParaRPr lang="zh-CN" altLang="en-US" sz="4000" b="1" dirty="0">
              <a:solidFill>
                <a:schemeClr val="accent2">
                  <a:lumMod val="75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配饰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41687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矩形 9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8257306" y="-44345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083958" y="1416958"/>
            <a:ext cx="4024085" cy="4024085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47029" y="1680029"/>
            <a:ext cx="3497943" cy="34979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60645" y="3032125"/>
            <a:ext cx="21329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004158"/>
                </a:solidFill>
                <a:latin typeface="华文行楷" pitchFamily="2" charset="-122"/>
                <a:ea typeface="华文行楷" pitchFamily="2" charset="-122"/>
              </a:rPr>
              <a:t>表情</a:t>
            </a:r>
            <a:endParaRPr lang="zh-CN" altLang="en-US" sz="6000" dirty="0">
              <a:solidFill>
                <a:srgbClr val="004158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16048" y="5446574"/>
            <a:ext cx="9359901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表情能传达出我们最真实的心声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71417" y="0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113740" y="3031959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942941" y="1912484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167808" y="1249113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787471" y="306441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037762" y="719128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18563" y="3155067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382757" y="10841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741767" y="4506627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786092" y="-44345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9351471" y="7125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519994" y="-1655905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801407" y="385847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974312" y="2697450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林俊杰 - 她说 - 钢琴版纯音乐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23453" y="3591421"/>
            <a:ext cx="609600" cy="609600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矩形 5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3" t="12770" b="10737"/>
          <a:stretch>
            <a:fillRect/>
          </a:stretch>
        </p:blipFill>
        <p:spPr>
          <a:xfrm>
            <a:off x="3002280" y="2941320"/>
            <a:ext cx="6044565" cy="3761105"/>
          </a:xfrm>
          <a:prstGeom prst="rect">
            <a:avLst/>
          </a:prstGeom>
        </p:spPr>
      </p:pic>
      <p:sp>
        <p:nvSpPr>
          <p:cNvPr id="19" name="TextBox 76"/>
          <p:cNvSpPr txBox="1"/>
          <p:nvPr/>
        </p:nvSpPr>
        <p:spPr>
          <a:xfrm>
            <a:off x="1331595" y="690880"/>
            <a:ext cx="480250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表情</a:t>
            </a:r>
            <a:r>
              <a:rPr lang="en-US" altLang="zh-CN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3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微笑</a:t>
            </a:r>
            <a:r>
              <a:rPr lang="en-US" altLang="zh-CN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 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Impact" panose="020B0806030902050204" pitchFamily="34" charset="0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5504815" y="1530985"/>
            <a:ext cx="1014095" cy="1000125"/>
          </a:xfrm>
          <a:prstGeom prst="ellipse">
            <a:avLst/>
          </a:prstGeom>
          <a:solidFill>
            <a:srgbClr val="5AAF8B">
              <a:alpha val="90000"/>
            </a:srgb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altLang="zh-CN" sz="2400" dirty="0">
              <a:solidFill>
                <a:srgbClr val="E0E0E0"/>
              </a:solidFill>
            </a:endParaRPr>
          </a:p>
          <a:p>
            <a:pPr algn="ctr"/>
            <a:br>
              <a:rPr lang="en-US" altLang="zh-CN" sz="2400" dirty="0">
                <a:solidFill>
                  <a:srgbClr val="E0E0E0"/>
                </a:solidFill>
              </a:rPr>
            </a:br>
            <a:endParaRPr lang="en-US" altLang="zh-CN" sz="2400" dirty="0">
              <a:solidFill>
                <a:srgbClr val="E0E0E0"/>
              </a:solidFill>
            </a:endParaRPr>
          </a:p>
          <a:p>
            <a:pPr algn="ctr"/>
            <a:endParaRPr lang="en-US" altLang="zh-CN" sz="2400" dirty="0">
              <a:solidFill>
                <a:srgbClr val="E0E0E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67045" y="1808480"/>
            <a:ext cx="915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距离感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8075930" y="1530985"/>
            <a:ext cx="1014095" cy="1000125"/>
          </a:xfrm>
          <a:prstGeom prst="ellipse">
            <a:avLst/>
          </a:prstGeom>
          <a:solidFill>
            <a:srgbClr val="5AAF8B">
              <a:alpha val="90000"/>
            </a:srgb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altLang="zh-CN" sz="2400" dirty="0">
              <a:solidFill>
                <a:srgbClr val="E0E0E0"/>
              </a:solidFill>
            </a:endParaRPr>
          </a:p>
          <a:p>
            <a:pPr algn="ctr"/>
            <a:br>
              <a:rPr lang="en-US" altLang="zh-CN" sz="2400" dirty="0">
                <a:solidFill>
                  <a:srgbClr val="E0E0E0"/>
                </a:solidFill>
              </a:rPr>
            </a:br>
            <a:endParaRPr lang="en-US" altLang="zh-CN" sz="2400" dirty="0">
              <a:solidFill>
                <a:srgbClr val="E0E0E0"/>
              </a:solidFill>
            </a:endParaRPr>
          </a:p>
          <a:p>
            <a:pPr algn="ctr"/>
            <a:endParaRPr lang="en-US" altLang="zh-CN" sz="2400" dirty="0">
              <a:solidFill>
                <a:srgbClr val="E0E0E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25460" y="1846580"/>
            <a:ext cx="915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亲和力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2933700" y="1530350"/>
            <a:ext cx="1014095" cy="1000125"/>
          </a:xfrm>
          <a:prstGeom prst="ellipse">
            <a:avLst/>
          </a:prstGeom>
          <a:solidFill>
            <a:srgbClr val="5AAF8B">
              <a:alpha val="90000"/>
            </a:srgbClr>
          </a:solidFill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endParaRPr lang="en-US" altLang="zh-CN" sz="2400" dirty="0">
              <a:solidFill>
                <a:srgbClr val="E0E0E0"/>
              </a:solidFill>
            </a:endParaRPr>
          </a:p>
          <a:p>
            <a:pPr algn="ctr"/>
            <a:br>
              <a:rPr lang="en-US" altLang="zh-CN" sz="2400" dirty="0">
                <a:solidFill>
                  <a:srgbClr val="E0E0E0"/>
                </a:solidFill>
              </a:rPr>
            </a:br>
            <a:endParaRPr lang="en-US" altLang="zh-CN" sz="2400" dirty="0">
              <a:solidFill>
                <a:srgbClr val="E0E0E0"/>
              </a:solidFill>
            </a:endParaRPr>
          </a:p>
          <a:p>
            <a:pPr algn="ctr"/>
            <a:endParaRPr lang="en-US" altLang="zh-CN" sz="2400" dirty="0">
              <a:solidFill>
                <a:srgbClr val="E0E0E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95930" y="1807845"/>
            <a:ext cx="915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自信</a:t>
            </a:r>
            <a:endParaRPr lang="zh-CN" altLang="en-US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矩形 2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12553"/>
          <a:stretch>
            <a:fillRect/>
          </a:stretch>
        </p:blipFill>
        <p:spPr>
          <a:xfrm>
            <a:off x="7726045" y="4004310"/>
            <a:ext cx="4051300" cy="26860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46375" y="453390"/>
            <a:ext cx="669988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6600" b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笑</a:t>
            </a:r>
            <a:r>
              <a:rPr lang="zh-CN" altLang="en-US" sz="660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6600" b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不笑</a:t>
            </a:r>
            <a:endParaRPr lang="zh-CN" altLang="en-US" sz="6600" b="1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410597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65932" y="2302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微笑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8636"/>
          <a:stretch>
            <a:fillRect/>
          </a:stretch>
        </p:blipFill>
        <p:spPr>
          <a:xfrm>
            <a:off x="4398010" y="1535430"/>
            <a:ext cx="3328035" cy="5152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4537" r="5687" b="4362"/>
          <a:stretch>
            <a:fillRect/>
          </a:stretch>
        </p:blipFill>
        <p:spPr>
          <a:xfrm>
            <a:off x="1094105" y="1535430"/>
            <a:ext cx="3303905" cy="51498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57505" y="1011555"/>
            <a:ext cx="736600" cy="576961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日本最美女星：石原里美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被誉为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国民妖精，世界上最美的笑容</a:t>
            </a:r>
            <a:r>
              <a:rPr lang="en-US" altLang="zh-CN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“</a:t>
            </a:r>
            <a:r>
              <a:rPr lang="zh-CN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（石原里美的笑）</a:t>
            </a:r>
            <a:endParaRPr lang="zh-CN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l="-2299" b="6911"/>
          <a:stretch>
            <a:fillRect/>
          </a:stretch>
        </p:blipFill>
        <p:spPr>
          <a:xfrm>
            <a:off x="7640320" y="1537970"/>
            <a:ext cx="4107815" cy="24650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417320" y="63373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44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</a:rPr>
              <a:t>化妆教程</a:t>
            </a:r>
            <a:endParaRPr lang="zh-CN" altLang="en-US" sz="4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16452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7411867" y="253713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353685" y="54610"/>
            <a:ext cx="1259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妆容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graphicFrame>
        <p:nvGraphicFramePr>
          <p:cNvPr id="16" name="对象 1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377055" y="1788795"/>
          <a:ext cx="2934335" cy="905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" r:id="rId2" imgW="2007235" imgH="362585" progId="Package">
                  <p:embed/>
                </p:oleObj>
              </mc:Choice>
              <mc:Fallback>
                <p:oleObj name="" r:id="rId2" imgW="2007235" imgH="362585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77055" y="1788795"/>
                        <a:ext cx="2934335" cy="905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825365" y="3763645"/>
          <a:ext cx="3740150" cy="1122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" r:id="rId4" imgW="2604135" imgH="465455" progId="Package">
                  <p:embed/>
                </p:oleObj>
              </mc:Choice>
              <mc:Fallback>
                <p:oleObj name="" r:id="rId4" imgW="2604135" imgH="465455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5365" y="3763645"/>
                        <a:ext cx="3740150" cy="1122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5186680" y="4817110"/>
          <a:ext cx="3677285" cy="1115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" r:id="rId6" imgW="2482215" imgH="465455" progId="Package">
                  <p:embed/>
                </p:oleObj>
              </mc:Choice>
              <mc:Fallback>
                <p:oleObj name="" r:id="rId6" imgW="2482215" imgH="465455" progId="Package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86680" y="4817110"/>
                        <a:ext cx="3677285" cy="1115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动作按钮: 结束 1">
            <a:hlinkClick r:id="rId8" action="ppaction://hlinksldjump"/>
          </p:cNvPr>
          <p:cNvSpPr/>
          <p:nvPr/>
        </p:nvSpPr>
        <p:spPr>
          <a:xfrm>
            <a:off x="10809605" y="5932170"/>
            <a:ext cx="705485" cy="766445"/>
          </a:xfrm>
          <a:prstGeom prst="actionButtonEn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514215" y="2666365"/>
          <a:ext cx="3719195" cy="1209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" r:id="rId9" imgW="2580005" imgH="465455" progId="Package">
                  <p:embed/>
                </p:oleObj>
              </mc:Choice>
              <mc:Fallback>
                <p:oleObj name="" r:id="rId9" imgW="2580005" imgH="465455" progId="Package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14215" y="2666365"/>
                        <a:ext cx="3719195" cy="1209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椭圆 11"/>
          <p:cNvSpPr/>
          <p:nvPr/>
        </p:nvSpPr>
        <p:spPr>
          <a:xfrm>
            <a:off x="2921000" y="1998980"/>
            <a:ext cx="914400" cy="914400"/>
          </a:xfrm>
          <a:prstGeom prst="ellipse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3007995" y="1998980"/>
            <a:ext cx="740410" cy="66802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</a:rPr>
              <a:t>①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3" name="虚尾箭头 22"/>
          <p:cNvSpPr/>
          <p:nvPr/>
        </p:nvSpPr>
        <p:spPr>
          <a:xfrm>
            <a:off x="3835400" y="2189480"/>
            <a:ext cx="3890645" cy="63309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基本妆容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399155" y="3098800"/>
            <a:ext cx="914400" cy="914400"/>
          </a:xfrm>
          <a:prstGeom prst="ellipse">
            <a:avLst/>
          </a:prstGeom>
          <a:gradFill>
            <a:gsLst>
              <a:gs pos="0">
                <a:srgbClr val="FECF40"/>
              </a:gs>
              <a:gs pos="100000">
                <a:srgbClr val="846C2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>
            <a:off x="3486150" y="3098800"/>
            <a:ext cx="740410" cy="668020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</a:rPr>
              <a:t>②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910965" y="4105275"/>
            <a:ext cx="914400" cy="943610"/>
          </a:xfrm>
          <a:prstGeom prst="ellipse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3997960" y="4105275"/>
            <a:ext cx="740410" cy="688975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</a:rPr>
              <a:t>③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514215" y="5140960"/>
            <a:ext cx="914400" cy="943610"/>
          </a:xfrm>
          <a:prstGeom prst="ellips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>
            <a:off x="4601210" y="5140960"/>
            <a:ext cx="740410" cy="688975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chemeClr val="tx1"/>
                </a:solidFill>
              </a:rPr>
              <a:t>④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30" name="虚尾箭头 29"/>
          <p:cNvSpPr/>
          <p:nvPr/>
        </p:nvSpPr>
        <p:spPr>
          <a:xfrm>
            <a:off x="4342765" y="3239135"/>
            <a:ext cx="3890645" cy="63309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唇部教程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1" name="虚尾箭头 30"/>
          <p:cNvSpPr/>
          <p:nvPr/>
        </p:nvSpPr>
        <p:spPr>
          <a:xfrm>
            <a:off x="4825365" y="4260850"/>
            <a:ext cx="3890645" cy="63309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眉毛教程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2" name="虚尾箭头 31"/>
          <p:cNvSpPr/>
          <p:nvPr/>
        </p:nvSpPr>
        <p:spPr>
          <a:xfrm>
            <a:off x="5428615" y="5299075"/>
            <a:ext cx="3890645" cy="63309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眼线教程</a:t>
            </a:r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矩形 12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 txBox="1"/>
          <p:nvPr/>
        </p:nvSpPr>
        <p:spPr bwMode="auto">
          <a:xfrm>
            <a:off x="86106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vert="horz" wrap="square" lIns="121920" tIns="60960" rIns="121920" bIns="60960" numCol="1" anchor="ctr" anchorCtr="0" compatLnSpc="1"/>
          <a:lstStyle>
            <a:defPPr>
              <a:defRPr lang="zh-CN"/>
            </a:defPPr>
            <a:lvl1pPr algn="r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FA48E6-3377-497B-8AD0-83C1C51C984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微软雅黑" panose="020B0503020204020204" charset="-122"/>
                <a:sym typeface="Arial" panose="020B0604020202020204" pitchFamily="34" charset="0"/>
              </a:rPr>
            </a:fld>
            <a:endParaRPr kumimoji="0" lang="zh-CN" altLang="en-US" sz="24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5"/>
          <p:cNvSpPr>
            <a:spLocks noChangeArrowheads="1"/>
          </p:cNvSpPr>
          <p:nvPr/>
        </p:nvSpPr>
        <p:spPr bwMode="auto">
          <a:xfrm>
            <a:off x="5539317" y="2728384"/>
            <a:ext cx="670983" cy="2338916"/>
          </a:xfrm>
          <a:custGeom>
            <a:avLst/>
            <a:gdLst>
              <a:gd name="T0" fmla="*/ 55984 w 503853"/>
              <a:gd name="T1" fmla="*/ 0 h 1754155"/>
              <a:gd name="T2" fmla="*/ 503853 w 503853"/>
              <a:gd name="T3" fmla="*/ 391885 h 1754155"/>
              <a:gd name="T4" fmla="*/ 0 w 503853"/>
              <a:gd name="T5" fmla="*/ 1754155 h 1754155"/>
              <a:gd name="T6" fmla="*/ 55984 w 503853"/>
              <a:gd name="T7" fmla="*/ 0 h 1754155"/>
              <a:gd name="T8" fmla="*/ 0 60000 65536"/>
              <a:gd name="T9" fmla="*/ 0 60000 65536"/>
              <a:gd name="T10" fmla="*/ 0 60000 65536"/>
              <a:gd name="T11" fmla="*/ 0 60000 65536"/>
              <a:gd name="T12" fmla="*/ 0 w 503853"/>
              <a:gd name="T13" fmla="*/ 0 h 1754155"/>
              <a:gd name="T14" fmla="*/ 503853 w 503853"/>
              <a:gd name="T15" fmla="*/ 1754155 h 1754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853" h="1754155">
                <a:moveTo>
                  <a:pt x="55984" y="0"/>
                </a:moveTo>
                <a:lnTo>
                  <a:pt x="503853" y="391885"/>
                </a:lnTo>
                <a:lnTo>
                  <a:pt x="0" y="1754155"/>
                </a:lnTo>
                <a:lnTo>
                  <a:pt x="55984" y="0"/>
                </a:lnTo>
                <a:close/>
              </a:path>
            </a:pathLst>
          </a:custGeom>
          <a:solidFill>
            <a:srgbClr val="145C6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任意多边形 36"/>
          <p:cNvSpPr>
            <a:spLocks noChangeArrowheads="1"/>
          </p:cNvSpPr>
          <p:nvPr/>
        </p:nvSpPr>
        <p:spPr bwMode="auto">
          <a:xfrm>
            <a:off x="4851400" y="2372784"/>
            <a:ext cx="1543051" cy="679449"/>
          </a:xfrm>
          <a:custGeom>
            <a:avLst/>
            <a:gdLst>
              <a:gd name="T0" fmla="*/ 0 w 1156996"/>
              <a:gd name="T1" fmla="*/ 6220 h 510073"/>
              <a:gd name="T2" fmla="*/ 1156996 w 1156996"/>
              <a:gd name="T3" fmla="*/ 0 h 510073"/>
              <a:gd name="T4" fmla="*/ 124408 w 1156996"/>
              <a:gd name="T5" fmla="*/ 510073 h 510073"/>
              <a:gd name="T6" fmla="*/ 0 w 1156996"/>
              <a:gd name="T7" fmla="*/ 6220 h 510073"/>
              <a:gd name="T8" fmla="*/ 0 60000 65536"/>
              <a:gd name="T9" fmla="*/ 0 60000 65536"/>
              <a:gd name="T10" fmla="*/ 0 60000 65536"/>
              <a:gd name="T11" fmla="*/ 0 60000 65536"/>
              <a:gd name="T12" fmla="*/ 0 w 1156996"/>
              <a:gd name="T13" fmla="*/ 0 h 510073"/>
              <a:gd name="T14" fmla="*/ 1156996 w 1156996"/>
              <a:gd name="T15" fmla="*/ 510073 h 5100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996" h="510073">
                <a:moveTo>
                  <a:pt x="0" y="6220"/>
                </a:moveTo>
                <a:lnTo>
                  <a:pt x="1156996" y="0"/>
                </a:lnTo>
                <a:lnTo>
                  <a:pt x="124408" y="510073"/>
                </a:lnTo>
                <a:lnTo>
                  <a:pt x="0" y="622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任意多边形 33"/>
          <p:cNvSpPr>
            <a:spLocks noChangeArrowheads="1"/>
          </p:cNvSpPr>
          <p:nvPr/>
        </p:nvSpPr>
        <p:spPr bwMode="auto">
          <a:xfrm>
            <a:off x="4669367" y="2379133"/>
            <a:ext cx="903817" cy="2705100"/>
          </a:xfrm>
          <a:custGeom>
            <a:avLst/>
            <a:gdLst>
              <a:gd name="T0" fmla="*/ 136849 w 678025"/>
              <a:gd name="T1" fmla="*/ 0 h 2002971"/>
              <a:gd name="T2" fmla="*/ 678025 w 678025"/>
              <a:gd name="T3" fmla="*/ 2002971 h 2002971"/>
              <a:gd name="T4" fmla="*/ 0 w 678025"/>
              <a:gd name="T5" fmla="*/ 1125893 h 2002971"/>
              <a:gd name="T6" fmla="*/ 136849 w 678025"/>
              <a:gd name="T7" fmla="*/ 0 h 2002971"/>
              <a:gd name="T8" fmla="*/ 0 60000 65536"/>
              <a:gd name="T9" fmla="*/ 0 60000 65536"/>
              <a:gd name="T10" fmla="*/ 0 60000 65536"/>
              <a:gd name="T11" fmla="*/ 0 60000 65536"/>
              <a:gd name="T12" fmla="*/ 0 w 678025"/>
              <a:gd name="T13" fmla="*/ 0 h 2002971"/>
              <a:gd name="T14" fmla="*/ 678025 w 678025"/>
              <a:gd name="T15" fmla="*/ 2002971 h 20029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025" h="2002971">
                <a:moveTo>
                  <a:pt x="136849" y="0"/>
                </a:moveTo>
                <a:lnTo>
                  <a:pt x="678025" y="2002971"/>
                </a:lnTo>
                <a:lnTo>
                  <a:pt x="0" y="1125893"/>
                </a:lnTo>
                <a:lnTo>
                  <a:pt x="136849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>
            <a:spLocks noChangeArrowheads="1"/>
          </p:cNvSpPr>
          <p:nvPr/>
        </p:nvSpPr>
        <p:spPr bwMode="auto">
          <a:xfrm>
            <a:off x="4487333" y="3881967"/>
            <a:ext cx="2472267" cy="3043767"/>
          </a:xfrm>
          <a:custGeom>
            <a:avLst/>
            <a:gdLst>
              <a:gd name="T0" fmla="*/ 136849 w 1853682"/>
              <a:gd name="T1" fmla="*/ 0 h 2282889"/>
              <a:gd name="T2" fmla="*/ 1853682 w 1853682"/>
              <a:gd name="T3" fmla="*/ 2282889 h 2282889"/>
              <a:gd name="T4" fmla="*/ 1698171 w 1853682"/>
              <a:gd name="T5" fmla="*/ 2282889 h 2282889"/>
              <a:gd name="T6" fmla="*/ 0 w 1853682"/>
              <a:gd name="T7" fmla="*/ 1107232 h 2282889"/>
              <a:gd name="T8" fmla="*/ 136849 w 1853682"/>
              <a:gd name="T9" fmla="*/ 0 h 2282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3682"/>
              <a:gd name="T16" fmla="*/ 0 h 2282889"/>
              <a:gd name="T17" fmla="*/ 1853682 w 1853682"/>
              <a:gd name="T18" fmla="*/ 2282889 h 2282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3682" h="2282889">
                <a:moveTo>
                  <a:pt x="136849" y="0"/>
                </a:moveTo>
                <a:lnTo>
                  <a:pt x="1853682" y="2282889"/>
                </a:lnTo>
                <a:lnTo>
                  <a:pt x="1698171" y="2282889"/>
                </a:lnTo>
                <a:lnTo>
                  <a:pt x="0" y="1107232"/>
                </a:lnTo>
                <a:lnTo>
                  <a:pt x="136849" y="0"/>
                </a:lnTo>
                <a:close/>
              </a:path>
            </a:pathLst>
          </a:custGeom>
          <a:solidFill>
            <a:srgbClr val="13879A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8"/>
          <p:cNvSpPr>
            <a:spLocks noChangeArrowheads="1"/>
          </p:cNvSpPr>
          <p:nvPr/>
        </p:nvSpPr>
        <p:spPr bwMode="auto">
          <a:xfrm>
            <a:off x="3416300" y="-57151"/>
            <a:ext cx="1883833" cy="2478617"/>
          </a:xfrm>
          <a:custGeom>
            <a:avLst/>
            <a:gdLst>
              <a:gd name="T0" fmla="*/ 1069910 w 1393372"/>
              <a:gd name="T1" fmla="*/ 6220 h 1847461"/>
              <a:gd name="T2" fmla="*/ 1393372 w 1393372"/>
              <a:gd name="T3" fmla="*/ 0 h 1847461"/>
              <a:gd name="T4" fmla="*/ 1076131 w 1393372"/>
              <a:gd name="T5" fmla="*/ 1835020 h 1847461"/>
              <a:gd name="T6" fmla="*/ 0 w 1393372"/>
              <a:gd name="T7" fmla="*/ 1847461 h 1847461"/>
              <a:gd name="T8" fmla="*/ 1069910 w 1393372"/>
              <a:gd name="T9" fmla="*/ 6220 h 18474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847461"/>
              <a:gd name="T17" fmla="*/ 1393372 w 1393372"/>
              <a:gd name="T18" fmla="*/ 1847461 h 18474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847461">
                <a:moveTo>
                  <a:pt x="1069910" y="6220"/>
                </a:moveTo>
                <a:lnTo>
                  <a:pt x="1393372" y="0"/>
                </a:lnTo>
                <a:lnTo>
                  <a:pt x="1076131" y="1835020"/>
                </a:lnTo>
                <a:lnTo>
                  <a:pt x="0" y="1847461"/>
                </a:lnTo>
                <a:lnTo>
                  <a:pt x="1069910" y="622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任意多边形 47"/>
          <p:cNvSpPr>
            <a:spLocks noChangeArrowheads="1"/>
          </p:cNvSpPr>
          <p:nvPr/>
        </p:nvSpPr>
        <p:spPr bwMode="auto">
          <a:xfrm>
            <a:off x="5698067" y="440267"/>
            <a:ext cx="298451" cy="952500"/>
          </a:xfrm>
          <a:custGeom>
            <a:avLst/>
            <a:gdLst>
              <a:gd name="T0" fmla="*/ 0 w 223935"/>
              <a:gd name="T1" fmla="*/ 0 h 715347"/>
              <a:gd name="T2" fmla="*/ 223935 w 223935"/>
              <a:gd name="T3" fmla="*/ 628261 h 715347"/>
              <a:gd name="T4" fmla="*/ 62204 w 223935"/>
              <a:gd name="T5" fmla="*/ 715347 h 715347"/>
              <a:gd name="T6" fmla="*/ 0 w 223935"/>
              <a:gd name="T7" fmla="*/ 0 h 715347"/>
              <a:gd name="T8" fmla="*/ 0 60000 65536"/>
              <a:gd name="T9" fmla="*/ 0 60000 65536"/>
              <a:gd name="T10" fmla="*/ 0 60000 65536"/>
              <a:gd name="T11" fmla="*/ 0 60000 65536"/>
              <a:gd name="T12" fmla="*/ 0 w 223935"/>
              <a:gd name="T13" fmla="*/ 0 h 715347"/>
              <a:gd name="T14" fmla="*/ 223935 w 223935"/>
              <a:gd name="T15" fmla="*/ 715347 h 7153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3935" h="715347">
                <a:moveTo>
                  <a:pt x="0" y="0"/>
                </a:moveTo>
                <a:lnTo>
                  <a:pt x="223935" y="628261"/>
                </a:lnTo>
                <a:lnTo>
                  <a:pt x="62204" y="715347"/>
                </a:lnTo>
                <a:lnTo>
                  <a:pt x="0" y="0"/>
                </a:lnTo>
                <a:close/>
              </a:path>
            </a:pathLst>
          </a:custGeom>
          <a:solidFill>
            <a:srgbClr val="28AEE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任意多边形 24"/>
          <p:cNvSpPr>
            <a:spLocks noChangeArrowheads="1"/>
          </p:cNvSpPr>
          <p:nvPr/>
        </p:nvSpPr>
        <p:spPr bwMode="auto">
          <a:xfrm>
            <a:off x="-156633" y="-74084"/>
            <a:ext cx="423333" cy="374651"/>
          </a:xfrm>
          <a:custGeom>
            <a:avLst/>
            <a:gdLst>
              <a:gd name="T0" fmla="*/ 37322 w 317241"/>
              <a:gd name="T1" fmla="*/ 255036 h 279918"/>
              <a:gd name="T2" fmla="*/ 118188 w 317241"/>
              <a:gd name="T3" fmla="*/ 279918 h 279918"/>
              <a:gd name="T4" fmla="*/ 317241 w 317241"/>
              <a:gd name="T5" fmla="*/ 0 h 279918"/>
              <a:gd name="T6" fmla="*/ 0 w 317241"/>
              <a:gd name="T7" fmla="*/ 6220 h 279918"/>
              <a:gd name="T8" fmla="*/ 37322 w 317241"/>
              <a:gd name="T9" fmla="*/ 255036 h 2799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241"/>
              <a:gd name="T16" fmla="*/ 0 h 279918"/>
              <a:gd name="T17" fmla="*/ 317241 w 317241"/>
              <a:gd name="T18" fmla="*/ 279918 h 2799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241" h="279918">
                <a:moveTo>
                  <a:pt x="37322" y="255036"/>
                </a:moveTo>
                <a:lnTo>
                  <a:pt x="118188" y="279918"/>
                </a:lnTo>
                <a:lnTo>
                  <a:pt x="317241" y="0"/>
                </a:lnTo>
                <a:lnTo>
                  <a:pt x="0" y="6220"/>
                </a:lnTo>
                <a:lnTo>
                  <a:pt x="37322" y="255036"/>
                </a:lnTo>
                <a:close/>
              </a:path>
            </a:pathLst>
          </a:custGeom>
          <a:solidFill>
            <a:srgbClr val="07AAC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任意多边形 39"/>
          <p:cNvSpPr>
            <a:spLocks noChangeArrowheads="1"/>
          </p:cNvSpPr>
          <p:nvPr/>
        </p:nvSpPr>
        <p:spPr bwMode="auto">
          <a:xfrm>
            <a:off x="3052233" y="-16933"/>
            <a:ext cx="929217" cy="1210733"/>
          </a:xfrm>
          <a:custGeom>
            <a:avLst/>
            <a:gdLst>
              <a:gd name="T0" fmla="*/ 12441 w 690466"/>
              <a:gd name="T1" fmla="*/ 883298 h 883298"/>
              <a:gd name="T2" fmla="*/ 690466 w 690466"/>
              <a:gd name="T3" fmla="*/ 298579 h 883298"/>
              <a:gd name="T4" fmla="*/ 155511 w 690466"/>
              <a:gd name="T5" fmla="*/ 0 h 883298"/>
              <a:gd name="T6" fmla="*/ 0 w 690466"/>
              <a:gd name="T7" fmla="*/ 6220 h 883298"/>
              <a:gd name="T8" fmla="*/ 12441 w 690466"/>
              <a:gd name="T9" fmla="*/ 883298 h 883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466"/>
              <a:gd name="T16" fmla="*/ 0 h 883298"/>
              <a:gd name="T17" fmla="*/ 690466 w 690466"/>
              <a:gd name="T18" fmla="*/ 883298 h 883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466" h="883298">
                <a:moveTo>
                  <a:pt x="12441" y="883298"/>
                </a:moveTo>
                <a:lnTo>
                  <a:pt x="690466" y="298579"/>
                </a:lnTo>
                <a:lnTo>
                  <a:pt x="155511" y="0"/>
                </a:lnTo>
                <a:lnTo>
                  <a:pt x="0" y="6220"/>
                </a:lnTo>
                <a:lnTo>
                  <a:pt x="12441" y="883298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任意多边形 31"/>
          <p:cNvSpPr>
            <a:spLocks noChangeArrowheads="1"/>
          </p:cNvSpPr>
          <p:nvPr/>
        </p:nvSpPr>
        <p:spPr bwMode="auto">
          <a:xfrm>
            <a:off x="3839633" y="2396067"/>
            <a:ext cx="1028700" cy="2952751"/>
          </a:xfrm>
          <a:custGeom>
            <a:avLst/>
            <a:gdLst>
              <a:gd name="T0" fmla="*/ 0 w 765110"/>
              <a:gd name="T1" fmla="*/ 1816359 h 2202024"/>
              <a:gd name="T2" fmla="*/ 765110 w 765110"/>
              <a:gd name="T3" fmla="*/ 0 h 2202024"/>
              <a:gd name="T4" fmla="*/ 485192 w 765110"/>
              <a:gd name="T5" fmla="*/ 2202024 h 2202024"/>
              <a:gd name="T6" fmla="*/ 0 w 765110"/>
              <a:gd name="T7" fmla="*/ 1816359 h 2202024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2202024"/>
              <a:gd name="T14" fmla="*/ 765110 w 765110"/>
              <a:gd name="T15" fmla="*/ 2202024 h 220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2202024">
                <a:moveTo>
                  <a:pt x="0" y="1816359"/>
                </a:moveTo>
                <a:lnTo>
                  <a:pt x="765110" y="0"/>
                </a:lnTo>
                <a:lnTo>
                  <a:pt x="485192" y="2202024"/>
                </a:lnTo>
                <a:lnTo>
                  <a:pt x="0" y="1816359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任意多边形 11"/>
          <p:cNvSpPr>
            <a:spLocks noChangeArrowheads="1"/>
          </p:cNvSpPr>
          <p:nvPr/>
        </p:nvSpPr>
        <p:spPr bwMode="auto">
          <a:xfrm>
            <a:off x="2861733" y="4936067"/>
            <a:ext cx="1392767" cy="2197100"/>
          </a:xfrm>
          <a:custGeom>
            <a:avLst/>
            <a:gdLst>
              <a:gd name="T0" fmla="*/ 0 w 1007706"/>
              <a:gd name="T1" fmla="*/ 0 h 1561323"/>
              <a:gd name="T2" fmla="*/ 541176 w 1007706"/>
              <a:gd name="T3" fmla="*/ 99527 h 1561323"/>
              <a:gd name="T4" fmla="*/ 1007706 w 1007706"/>
              <a:gd name="T5" fmla="*/ 1561323 h 1561323"/>
              <a:gd name="T6" fmla="*/ 0 w 1007706"/>
              <a:gd name="T7" fmla="*/ 0 h 1561323"/>
              <a:gd name="T8" fmla="*/ 0 60000 65536"/>
              <a:gd name="T9" fmla="*/ 0 60000 65536"/>
              <a:gd name="T10" fmla="*/ 0 60000 65536"/>
              <a:gd name="T11" fmla="*/ 0 60000 65536"/>
              <a:gd name="T12" fmla="*/ 0 w 1007706"/>
              <a:gd name="T13" fmla="*/ 0 h 1561323"/>
              <a:gd name="T14" fmla="*/ 1007706 w 1007706"/>
              <a:gd name="T15" fmla="*/ 1561323 h 156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7706" h="1561323">
                <a:moveTo>
                  <a:pt x="0" y="0"/>
                </a:moveTo>
                <a:lnTo>
                  <a:pt x="541176" y="99527"/>
                </a:lnTo>
                <a:lnTo>
                  <a:pt x="1007706" y="1561323"/>
                </a:lnTo>
                <a:lnTo>
                  <a:pt x="0" y="0"/>
                </a:lnTo>
                <a:close/>
              </a:path>
            </a:pathLst>
          </a:custGeom>
          <a:solidFill>
            <a:srgbClr val="250C0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任意多边形 13"/>
          <p:cNvSpPr>
            <a:spLocks noChangeArrowheads="1"/>
          </p:cNvSpPr>
          <p:nvPr/>
        </p:nvSpPr>
        <p:spPr bwMode="auto">
          <a:xfrm>
            <a:off x="2321984" y="2290233"/>
            <a:ext cx="596900" cy="2760133"/>
          </a:xfrm>
          <a:custGeom>
            <a:avLst/>
            <a:gdLst>
              <a:gd name="T0" fmla="*/ 404327 w 404327"/>
              <a:gd name="T1" fmla="*/ 1897225 h 1897225"/>
              <a:gd name="T2" fmla="*/ 0 w 404327"/>
              <a:gd name="T3" fmla="*/ 1281404 h 1897225"/>
              <a:gd name="T4" fmla="*/ 311021 w 404327"/>
              <a:gd name="T5" fmla="*/ 0 h 1897225"/>
              <a:gd name="T6" fmla="*/ 404327 w 404327"/>
              <a:gd name="T7" fmla="*/ 1897225 h 1897225"/>
              <a:gd name="T8" fmla="*/ 0 60000 65536"/>
              <a:gd name="T9" fmla="*/ 0 60000 65536"/>
              <a:gd name="T10" fmla="*/ 0 60000 65536"/>
              <a:gd name="T11" fmla="*/ 0 60000 65536"/>
              <a:gd name="T12" fmla="*/ 0 w 404327"/>
              <a:gd name="T13" fmla="*/ 0 h 1897225"/>
              <a:gd name="T14" fmla="*/ 404327 w 404327"/>
              <a:gd name="T15" fmla="*/ 1897225 h 1897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4327" h="1897225">
                <a:moveTo>
                  <a:pt x="404327" y="1897225"/>
                </a:moveTo>
                <a:lnTo>
                  <a:pt x="0" y="1281404"/>
                </a:lnTo>
                <a:lnTo>
                  <a:pt x="311021" y="0"/>
                </a:lnTo>
                <a:lnTo>
                  <a:pt x="404327" y="189722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任意多边形 7"/>
          <p:cNvSpPr>
            <a:spLocks noChangeArrowheads="1"/>
          </p:cNvSpPr>
          <p:nvPr/>
        </p:nvSpPr>
        <p:spPr bwMode="auto">
          <a:xfrm>
            <a:off x="-114300" y="571500"/>
            <a:ext cx="4195233" cy="6320367"/>
          </a:xfrm>
          <a:custGeom>
            <a:avLst/>
            <a:gdLst>
              <a:gd name="T0" fmla="*/ 0 w 3147527"/>
              <a:gd name="T1" fmla="*/ 0 h 4708849"/>
              <a:gd name="T2" fmla="*/ 1219200 w 3147527"/>
              <a:gd name="T3" fmla="*/ 1324947 h 4708849"/>
              <a:gd name="T4" fmla="*/ 1175657 w 3147527"/>
              <a:gd name="T5" fmla="*/ 2481943 h 4708849"/>
              <a:gd name="T6" fmla="*/ 2233127 w 3147527"/>
              <a:gd name="T7" fmla="*/ 3228392 h 4708849"/>
              <a:gd name="T8" fmla="*/ 3147527 w 3147527"/>
              <a:gd name="T9" fmla="*/ 4696408 h 4708849"/>
              <a:gd name="T10" fmla="*/ 18662 w 3147527"/>
              <a:gd name="T11" fmla="*/ 4708849 h 4708849"/>
              <a:gd name="T12" fmla="*/ 0 w 3147527"/>
              <a:gd name="T13" fmla="*/ 0 h 47088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7527"/>
              <a:gd name="T22" fmla="*/ 0 h 4708849"/>
              <a:gd name="T23" fmla="*/ 3147527 w 3147527"/>
              <a:gd name="T24" fmla="*/ 4708849 h 47088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7527" h="4708849">
                <a:moveTo>
                  <a:pt x="0" y="0"/>
                </a:moveTo>
                <a:lnTo>
                  <a:pt x="1219200" y="1324947"/>
                </a:lnTo>
                <a:lnTo>
                  <a:pt x="1175657" y="2481943"/>
                </a:lnTo>
                <a:lnTo>
                  <a:pt x="2233127" y="3228392"/>
                </a:lnTo>
                <a:lnTo>
                  <a:pt x="3147527" y="4696408"/>
                </a:lnTo>
                <a:lnTo>
                  <a:pt x="18662" y="4708849"/>
                </a:lnTo>
                <a:cubicBezTo>
                  <a:pt x="12441" y="3139233"/>
                  <a:pt x="6221" y="1569616"/>
                  <a:pt x="0" y="0"/>
                </a:cubicBezTo>
                <a:close/>
              </a:path>
            </a:pathLst>
          </a:custGeom>
          <a:solidFill>
            <a:srgbClr val="FCB7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任意多边形 8"/>
          <p:cNvSpPr>
            <a:spLocks noChangeArrowheads="1"/>
          </p:cNvSpPr>
          <p:nvPr/>
        </p:nvSpPr>
        <p:spPr bwMode="auto">
          <a:xfrm>
            <a:off x="2620433" y="4910667"/>
            <a:ext cx="1477433" cy="1964267"/>
          </a:xfrm>
          <a:custGeom>
            <a:avLst/>
            <a:gdLst>
              <a:gd name="T0" fmla="*/ 174171 w 1076131"/>
              <a:gd name="T1" fmla="*/ 0 h 1474237"/>
              <a:gd name="T2" fmla="*/ 0 w 1076131"/>
              <a:gd name="T3" fmla="*/ 1474237 h 1474237"/>
              <a:gd name="T4" fmla="*/ 1076131 w 1076131"/>
              <a:gd name="T5" fmla="*/ 1474237 h 1474237"/>
              <a:gd name="T6" fmla="*/ 174171 w 1076131"/>
              <a:gd name="T7" fmla="*/ 0 h 1474237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474237"/>
              <a:gd name="T14" fmla="*/ 1076131 w 1076131"/>
              <a:gd name="T15" fmla="*/ 1474237 h 147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474237">
                <a:moveTo>
                  <a:pt x="174171" y="0"/>
                </a:moveTo>
                <a:lnTo>
                  <a:pt x="0" y="1474237"/>
                </a:lnTo>
                <a:lnTo>
                  <a:pt x="1076131" y="1474237"/>
                </a:lnTo>
                <a:lnTo>
                  <a:pt x="174171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任意多边形 9"/>
          <p:cNvSpPr>
            <a:spLocks noChangeArrowheads="1"/>
          </p:cNvSpPr>
          <p:nvPr/>
        </p:nvSpPr>
        <p:spPr bwMode="auto">
          <a:xfrm>
            <a:off x="1085851" y="4322233"/>
            <a:ext cx="1775883" cy="2561167"/>
          </a:xfrm>
          <a:custGeom>
            <a:avLst/>
            <a:gdLst>
              <a:gd name="T0" fmla="*/ 1337388 w 1337388"/>
              <a:gd name="T1" fmla="*/ 454090 h 1909666"/>
              <a:gd name="T2" fmla="*/ 0 w 1337388"/>
              <a:gd name="T3" fmla="*/ 0 h 1909666"/>
              <a:gd name="T4" fmla="*/ 1169437 w 1337388"/>
              <a:gd name="T5" fmla="*/ 1909666 h 1909666"/>
              <a:gd name="T6" fmla="*/ 1337388 w 1337388"/>
              <a:gd name="T7" fmla="*/ 454090 h 1909666"/>
              <a:gd name="T8" fmla="*/ 0 60000 65536"/>
              <a:gd name="T9" fmla="*/ 0 60000 65536"/>
              <a:gd name="T10" fmla="*/ 0 60000 65536"/>
              <a:gd name="T11" fmla="*/ 0 60000 65536"/>
              <a:gd name="T12" fmla="*/ 0 w 1337388"/>
              <a:gd name="T13" fmla="*/ 0 h 1909666"/>
              <a:gd name="T14" fmla="*/ 1337388 w 1337388"/>
              <a:gd name="T15" fmla="*/ 1909666 h 19096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7388" h="1909666">
                <a:moveTo>
                  <a:pt x="1337388" y="454090"/>
                </a:moveTo>
                <a:lnTo>
                  <a:pt x="0" y="0"/>
                </a:lnTo>
                <a:lnTo>
                  <a:pt x="1169437" y="1909666"/>
                </a:lnTo>
                <a:lnTo>
                  <a:pt x="1337388" y="454090"/>
                </a:lnTo>
                <a:close/>
              </a:path>
            </a:pathLst>
          </a:custGeom>
          <a:solidFill>
            <a:srgbClr val="F493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任意多边形 10"/>
          <p:cNvSpPr>
            <a:spLocks noChangeArrowheads="1"/>
          </p:cNvSpPr>
          <p:nvPr/>
        </p:nvSpPr>
        <p:spPr bwMode="auto">
          <a:xfrm>
            <a:off x="1062567" y="4271433"/>
            <a:ext cx="1250951" cy="2620433"/>
          </a:xfrm>
          <a:custGeom>
            <a:avLst/>
            <a:gdLst>
              <a:gd name="T0" fmla="*/ 0 w 920621"/>
              <a:gd name="T1" fmla="*/ 0 h 1922106"/>
              <a:gd name="T2" fmla="*/ 920621 w 920621"/>
              <a:gd name="T3" fmla="*/ 1922106 h 1922106"/>
              <a:gd name="T4" fmla="*/ 534955 w 920621"/>
              <a:gd name="T5" fmla="*/ 1922106 h 1922106"/>
              <a:gd name="T6" fmla="*/ 0 w 920621"/>
              <a:gd name="T7" fmla="*/ 0 h 1922106"/>
              <a:gd name="T8" fmla="*/ 0 60000 65536"/>
              <a:gd name="T9" fmla="*/ 0 60000 65536"/>
              <a:gd name="T10" fmla="*/ 0 60000 65536"/>
              <a:gd name="T11" fmla="*/ 0 60000 65536"/>
              <a:gd name="T12" fmla="*/ 0 w 920621"/>
              <a:gd name="T13" fmla="*/ 0 h 1922106"/>
              <a:gd name="T14" fmla="*/ 920621 w 920621"/>
              <a:gd name="T15" fmla="*/ 1922106 h 19221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0621" h="1922106">
                <a:moveTo>
                  <a:pt x="0" y="0"/>
                </a:moveTo>
                <a:lnTo>
                  <a:pt x="920621" y="1922106"/>
                </a:lnTo>
                <a:lnTo>
                  <a:pt x="534955" y="1922106"/>
                </a:lnTo>
                <a:lnTo>
                  <a:pt x="0" y="0"/>
                </a:lnTo>
                <a:close/>
              </a:path>
            </a:pathLst>
          </a:custGeom>
          <a:solidFill>
            <a:srgbClr val="F9A81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任意多边形 12"/>
          <p:cNvSpPr>
            <a:spLocks noChangeArrowheads="1"/>
          </p:cNvSpPr>
          <p:nvPr/>
        </p:nvSpPr>
        <p:spPr bwMode="auto">
          <a:xfrm>
            <a:off x="2785533" y="2379133"/>
            <a:ext cx="829733" cy="2713567"/>
          </a:xfrm>
          <a:custGeom>
            <a:avLst/>
            <a:gdLst>
              <a:gd name="T0" fmla="*/ 68425 w 609600"/>
              <a:gd name="T1" fmla="*/ 1884784 h 1996751"/>
              <a:gd name="T2" fmla="*/ 0 w 609600"/>
              <a:gd name="T3" fmla="*/ 0 h 1996751"/>
              <a:gd name="T4" fmla="*/ 609600 w 609600"/>
              <a:gd name="T5" fmla="*/ 1996751 h 1996751"/>
              <a:gd name="T6" fmla="*/ 68425 w 609600"/>
              <a:gd name="T7" fmla="*/ 1884784 h 1996751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996751"/>
              <a:gd name="T14" fmla="*/ 609600 w 609600"/>
              <a:gd name="T15" fmla="*/ 1996751 h 19967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996751">
                <a:moveTo>
                  <a:pt x="68425" y="1884784"/>
                </a:moveTo>
                <a:lnTo>
                  <a:pt x="0" y="0"/>
                </a:lnTo>
                <a:lnTo>
                  <a:pt x="609600" y="1996751"/>
                </a:lnTo>
                <a:lnTo>
                  <a:pt x="68425" y="1884784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任意多边形 14"/>
          <p:cNvSpPr>
            <a:spLocks noChangeArrowheads="1"/>
          </p:cNvSpPr>
          <p:nvPr/>
        </p:nvSpPr>
        <p:spPr bwMode="auto">
          <a:xfrm>
            <a:off x="2546351" y="1691217"/>
            <a:ext cx="1708149" cy="5458883"/>
          </a:xfrm>
          <a:custGeom>
            <a:avLst/>
            <a:gdLst>
              <a:gd name="T0" fmla="*/ 0 w 1262743"/>
              <a:gd name="T1" fmla="*/ 0 h 3999723"/>
              <a:gd name="T2" fmla="*/ 684245 w 1262743"/>
              <a:gd name="T3" fmla="*/ 516294 h 3999723"/>
              <a:gd name="T4" fmla="*/ 1262743 w 1262743"/>
              <a:gd name="T5" fmla="*/ 3999723 h 3999723"/>
              <a:gd name="T6" fmla="*/ 0 w 1262743"/>
              <a:gd name="T7" fmla="*/ 0 h 3999723"/>
              <a:gd name="T8" fmla="*/ 0 60000 65536"/>
              <a:gd name="T9" fmla="*/ 0 60000 65536"/>
              <a:gd name="T10" fmla="*/ 0 60000 65536"/>
              <a:gd name="T11" fmla="*/ 0 60000 65536"/>
              <a:gd name="T12" fmla="*/ 0 w 1262743"/>
              <a:gd name="T13" fmla="*/ 0 h 3999723"/>
              <a:gd name="T14" fmla="*/ 1262743 w 1262743"/>
              <a:gd name="T15" fmla="*/ 3999723 h 3999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2743" h="3999723">
                <a:moveTo>
                  <a:pt x="0" y="0"/>
                </a:moveTo>
                <a:lnTo>
                  <a:pt x="684245" y="516294"/>
                </a:lnTo>
                <a:lnTo>
                  <a:pt x="1262743" y="3999723"/>
                </a:lnTo>
                <a:lnTo>
                  <a:pt x="0" y="0"/>
                </a:lnTo>
                <a:close/>
              </a:path>
            </a:pathLst>
          </a:custGeom>
          <a:solidFill>
            <a:srgbClr val="EA253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任意多边形 15"/>
          <p:cNvSpPr>
            <a:spLocks noChangeArrowheads="1"/>
          </p:cNvSpPr>
          <p:nvPr/>
        </p:nvSpPr>
        <p:spPr bwMode="auto">
          <a:xfrm>
            <a:off x="1426633" y="3898900"/>
            <a:ext cx="1435100" cy="1035051"/>
          </a:xfrm>
          <a:custGeom>
            <a:avLst/>
            <a:gdLst>
              <a:gd name="T0" fmla="*/ 0 w 1082351"/>
              <a:gd name="T1" fmla="*/ 0 h 777551"/>
              <a:gd name="T2" fmla="*/ 690465 w 1082351"/>
              <a:gd name="T3" fmla="*/ 149290 h 777551"/>
              <a:gd name="T4" fmla="*/ 1082351 w 1082351"/>
              <a:gd name="T5" fmla="*/ 777551 h 777551"/>
              <a:gd name="T6" fmla="*/ 0 w 1082351"/>
              <a:gd name="T7" fmla="*/ 0 h 777551"/>
              <a:gd name="T8" fmla="*/ 0 60000 65536"/>
              <a:gd name="T9" fmla="*/ 0 60000 65536"/>
              <a:gd name="T10" fmla="*/ 0 60000 65536"/>
              <a:gd name="T11" fmla="*/ 0 60000 65536"/>
              <a:gd name="T12" fmla="*/ 0 w 1082351"/>
              <a:gd name="T13" fmla="*/ 0 h 777551"/>
              <a:gd name="T14" fmla="*/ 1082351 w 1082351"/>
              <a:gd name="T15" fmla="*/ 777551 h 777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2351" h="777551">
                <a:moveTo>
                  <a:pt x="0" y="0"/>
                </a:moveTo>
                <a:lnTo>
                  <a:pt x="690465" y="149290"/>
                </a:lnTo>
                <a:lnTo>
                  <a:pt x="1082351" y="777551"/>
                </a:lnTo>
                <a:lnTo>
                  <a:pt x="0" y="0"/>
                </a:lnTo>
                <a:close/>
              </a:path>
            </a:pathLst>
          </a:custGeom>
          <a:solidFill>
            <a:srgbClr val="4EC1C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任意多边形 16"/>
          <p:cNvSpPr>
            <a:spLocks noChangeArrowheads="1"/>
          </p:cNvSpPr>
          <p:nvPr/>
        </p:nvSpPr>
        <p:spPr bwMode="auto">
          <a:xfrm>
            <a:off x="1435100" y="2379133"/>
            <a:ext cx="1335617" cy="1733551"/>
          </a:xfrm>
          <a:custGeom>
            <a:avLst/>
            <a:gdLst>
              <a:gd name="T0" fmla="*/ 0 w 976604"/>
              <a:gd name="T1" fmla="*/ 1132114 h 1287624"/>
              <a:gd name="T2" fmla="*/ 976604 w 976604"/>
              <a:gd name="T3" fmla="*/ 0 h 1287624"/>
              <a:gd name="T4" fmla="*/ 659363 w 976604"/>
              <a:gd name="T5" fmla="*/ 1287624 h 1287624"/>
              <a:gd name="T6" fmla="*/ 0 w 976604"/>
              <a:gd name="T7" fmla="*/ 1132114 h 1287624"/>
              <a:gd name="T8" fmla="*/ 0 60000 65536"/>
              <a:gd name="T9" fmla="*/ 0 60000 65536"/>
              <a:gd name="T10" fmla="*/ 0 60000 65536"/>
              <a:gd name="T11" fmla="*/ 0 60000 65536"/>
              <a:gd name="T12" fmla="*/ 0 w 976604"/>
              <a:gd name="T13" fmla="*/ 0 h 1287624"/>
              <a:gd name="T14" fmla="*/ 976604 w 976604"/>
              <a:gd name="T15" fmla="*/ 1287624 h 128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76604" h="1287624">
                <a:moveTo>
                  <a:pt x="0" y="1132114"/>
                </a:moveTo>
                <a:lnTo>
                  <a:pt x="976604" y="0"/>
                </a:lnTo>
                <a:lnTo>
                  <a:pt x="659363" y="1287624"/>
                </a:lnTo>
                <a:lnTo>
                  <a:pt x="0" y="1132114"/>
                </a:lnTo>
                <a:close/>
              </a:path>
            </a:pathLst>
          </a:custGeom>
          <a:solidFill>
            <a:srgbClr val="15A9B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3" name="任意多边形 17"/>
          <p:cNvSpPr>
            <a:spLocks noChangeArrowheads="1"/>
          </p:cNvSpPr>
          <p:nvPr/>
        </p:nvSpPr>
        <p:spPr bwMode="auto">
          <a:xfrm>
            <a:off x="1443567" y="2379133"/>
            <a:ext cx="1333500" cy="1526117"/>
          </a:xfrm>
          <a:custGeom>
            <a:avLst/>
            <a:gdLst>
              <a:gd name="T0" fmla="*/ 0 w 1001486"/>
              <a:gd name="T1" fmla="*/ 1144555 h 1144555"/>
              <a:gd name="T2" fmla="*/ 49763 w 1001486"/>
              <a:gd name="T3" fmla="*/ 6221 h 1144555"/>
              <a:gd name="T4" fmla="*/ 1001486 w 1001486"/>
              <a:gd name="T5" fmla="*/ 0 h 1144555"/>
              <a:gd name="T6" fmla="*/ 0 w 1001486"/>
              <a:gd name="T7" fmla="*/ 1144555 h 1144555"/>
              <a:gd name="T8" fmla="*/ 0 60000 65536"/>
              <a:gd name="T9" fmla="*/ 0 60000 65536"/>
              <a:gd name="T10" fmla="*/ 0 60000 65536"/>
              <a:gd name="T11" fmla="*/ 0 60000 65536"/>
              <a:gd name="T12" fmla="*/ 0 w 1001486"/>
              <a:gd name="T13" fmla="*/ 0 h 1144555"/>
              <a:gd name="T14" fmla="*/ 1001486 w 1001486"/>
              <a:gd name="T15" fmla="*/ 1144555 h 1144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1486" h="1144555">
                <a:moveTo>
                  <a:pt x="0" y="1144555"/>
                </a:moveTo>
                <a:lnTo>
                  <a:pt x="49763" y="6221"/>
                </a:lnTo>
                <a:lnTo>
                  <a:pt x="1001486" y="0"/>
                </a:lnTo>
                <a:lnTo>
                  <a:pt x="0" y="1144555"/>
                </a:lnTo>
                <a:close/>
              </a:path>
            </a:pathLst>
          </a:custGeom>
          <a:solidFill>
            <a:srgbClr val="17B6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4" name="任意多边形 18"/>
          <p:cNvSpPr>
            <a:spLocks noChangeArrowheads="1"/>
          </p:cNvSpPr>
          <p:nvPr/>
        </p:nvSpPr>
        <p:spPr bwMode="auto">
          <a:xfrm>
            <a:off x="1483784" y="1667933"/>
            <a:ext cx="1284816" cy="745067"/>
          </a:xfrm>
          <a:custGeom>
            <a:avLst/>
            <a:gdLst>
              <a:gd name="T0" fmla="*/ 0 w 933061"/>
              <a:gd name="T1" fmla="*/ 547396 h 559837"/>
              <a:gd name="T2" fmla="*/ 765110 w 933061"/>
              <a:gd name="T3" fmla="*/ 0 h 559837"/>
              <a:gd name="T4" fmla="*/ 933061 w 933061"/>
              <a:gd name="T5" fmla="*/ 559837 h 559837"/>
              <a:gd name="T6" fmla="*/ 0 w 933061"/>
              <a:gd name="T7" fmla="*/ 547396 h 559837"/>
              <a:gd name="T8" fmla="*/ 0 60000 65536"/>
              <a:gd name="T9" fmla="*/ 0 60000 65536"/>
              <a:gd name="T10" fmla="*/ 0 60000 65536"/>
              <a:gd name="T11" fmla="*/ 0 60000 65536"/>
              <a:gd name="T12" fmla="*/ 0 w 933061"/>
              <a:gd name="T13" fmla="*/ 0 h 559837"/>
              <a:gd name="T14" fmla="*/ 933061 w 933061"/>
              <a:gd name="T15" fmla="*/ 559837 h 559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3061" h="559837">
                <a:moveTo>
                  <a:pt x="0" y="547396"/>
                </a:moveTo>
                <a:lnTo>
                  <a:pt x="765110" y="0"/>
                </a:lnTo>
                <a:lnTo>
                  <a:pt x="933061" y="559837"/>
                </a:lnTo>
                <a:lnTo>
                  <a:pt x="0" y="547396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5" name="任意多边形 19"/>
          <p:cNvSpPr>
            <a:spLocks noChangeArrowheads="1"/>
          </p:cNvSpPr>
          <p:nvPr/>
        </p:nvSpPr>
        <p:spPr bwMode="auto">
          <a:xfrm>
            <a:off x="1517651" y="1327151"/>
            <a:ext cx="1020233" cy="1068916"/>
          </a:xfrm>
          <a:custGeom>
            <a:avLst/>
            <a:gdLst>
              <a:gd name="T0" fmla="*/ 236375 w 765110"/>
              <a:gd name="T1" fmla="*/ 0 h 802433"/>
              <a:gd name="T2" fmla="*/ 0 w 765110"/>
              <a:gd name="T3" fmla="*/ 802433 h 802433"/>
              <a:gd name="T4" fmla="*/ 765110 w 765110"/>
              <a:gd name="T5" fmla="*/ 255037 h 802433"/>
              <a:gd name="T6" fmla="*/ 236375 w 765110"/>
              <a:gd name="T7" fmla="*/ 0 h 802433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802433"/>
              <a:gd name="T14" fmla="*/ 765110 w 765110"/>
              <a:gd name="T15" fmla="*/ 802433 h 8024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802433">
                <a:moveTo>
                  <a:pt x="236375" y="0"/>
                </a:moveTo>
                <a:lnTo>
                  <a:pt x="0" y="802433"/>
                </a:lnTo>
                <a:lnTo>
                  <a:pt x="765110" y="255037"/>
                </a:lnTo>
                <a:lnTo>
                  <a:pt x="236375" y="0"/>
                </a:lnTo>
                <a:close/>
              </a:path>
            </a:pathLst>
          </a:custGeom>
          <a:solidFill>
            <a:srgbClr val="1AA7B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6" name="任意多边形 20"/>
          <p:cNvSpPr>
            <a:spLocks noChangeArrowheads="1"/>
          </p:cNvSpPr>
          <p:nvPr/>
        </p:nvSpPr>
        <p:spPr bwMode="auto">
          <a:xfrm>
            <a:off x="1691217" y="-99484"/>
            <a:ext cx="846667" cy="1809751"/>
          </a:xfrm>
          <a:custGeom>
            <a:avLst/>
            <a:gdLst>
              <a:gd name="T0" fmla="*/ 105747 w 634481"/>
              <a:gd name="T1" fmla="*/ 1069910 h 1356049"/>
              <a:gd name="T2" fmla="*/ 0 w 634481"/>
              <a:gd name="T3" fmla="*/ 12441 h 1356049"/>
              <a:gd name="T4" fmla="*/ 236375 w 634481"/>
              <a:gd name="T5" fmla="*/ 0 h 1356049"/>
              <a:gd name="T6" fmla="*/ 634481 w 634481"/>
              <a:gd name="T7" fmla="*/ 1356049 h 1356049"/>
              <a:gd name="T8" fmla="*/ 105747 w 634481"/>
              <a:gd name="T9" fmla="*/ 1069910 h 13560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4481"/>
              <a:gd name="T16" fmla="*/ 0 h 1356049"/>
              <a:gd name="T17" fmla="*/ 634481 w 634481"/>
              <a:gd name="T18" fmla="*/ 1356049 h 13560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4481" h="1356049">
                <a:moveTo>
                  <a:pt x="105747" y="1069910"/>
                </a:moveTo>
                <a:lnTo>
                  <a:pt x="0" y="12441"/>
                </a:lnTo>
                <a:lnTo>
                  <a:pt x="236375" y="0"/>
                </a:lnTo>
                <a:lnTo>
                  <a:pt x="634481" y="1356049"/>
                </a:lnTo>
                <a:lnTo>
                  <a:pt x="105747" y="106991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7" name="任意多边形 21"/>
          <p:cNvSpPr>
            <a:spLocks noChangeArrowheads="1"/>
          </p:cNvSpPr>
          <p:nvPr/>
        </p:nvSpPr>
        <p:spPr bwMode="auto">
          <a:xfrm>
            <a:off x="1998133" y="-105833"/>
            <a:ext cx="1113367" cy="1790700"/>
          </a:xfrm>
          <a:custGeom>
            <a:avLst/>
            <a:gdLst>
              <a:gd name="T0" fmla="*/ 398106 w 833535"/>
              <a:gd name="T1" fmla="*/ 1343608 h 1343608"/>
              <a:gd name="T2" fmla="*/ 833535 w 833535"/>
              <a:gd name="T3" fmla="*/ 982824 h 1343608"/>
              <a:gd name="T4" fmla="*/ 279918 w 833535"/>
              <a:gd name="T5" fmla="*/ 0 h 1343608"/>
              <a:gd name="T6" fmla="*/ 0 w 833535"/>
              <a:gd name="T7" fmla="*/ 18661 h 1343608"/>
              <a:gd name="T8" fmla="*/ 398106 w 833535"/>
              <a:gd name="T9" fmla="*/ 1343608 h 1343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3535"/>
              <a:gd name="T16" fmla="*/ 0 h 1343608"/>
              <a:gd name="T17" fmla="*/ 833535 w 833535"/>
              <a:gd name="T18" fmla="*/ 1343608 h 1343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3535" h="1343608">
                <a:moveTo>
                  <a:pt x="398106" y="1343608"/>
                </a:moveTo>
                <a:lnTo>
                  <a:pt x="833535" y="982824"/>
                </a:lnTo>
                <a:lnTo>
                  <a:pt x="279918" y="0"/>
                </a:lnTo>
                <a:lnTo>
                  <a:pt x="0" y="18661"/>
                </a:lnTo>
                <a:lnTo>
                  <a:pt x="398106" y="1343608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8" name="任意多边形 22"/>
          <p:cNvSpPr>
            <a:spLocks noChangeArrowheads="1"/>
          </p:cNvSpPr>
          <p:nvPr/>
        </p:nvSpPr>
        <p:spPr bwMode="auto">
          <a:xfrm>
            <a:off x="-372533" y="182033"/>
            <a:ext cx="2205567" cy="2230967"/>
          </a:xfrm>
          <a:custGeom>
            <a:avLst/>
            <a:gdLst>
              <a:gd name="T0" fmla="*/ 1654628 w 1654628"/>
              <a:gd name="T1" fmla="*/ 858416 h 1673290"/>
              <a:gd name="T2" fmla="*/ 1418253 w 1654628"/>
              <a:gd name="T3" fmla="*/ 1673290 h 1673290"/>
              <a:gd name="T4" fmla="*/ 0 w 1654628"/>
              <a:gd name="T5" fmla="*/ 99527 h 1673290"/>
              <a:gd name="T6" fmla="*/ 136849 w 1654628"/>
              <a:gd name="T7" fmla="*/ 0 h 1673290"/>
              <a:gd name="T8" fmla="*/ 1654628 w 1654628"/>
              <a:gd name="T9" fmla="*/ 858416 h 16732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4628"/>
              <a:gd name="T16" fmla="*/ 0 h 1673290"/>
              <a:gd name="T17" fmla="*/ 1654628 w 1654628"/>
              <a:gd name="T18" fmla="*/ 1673290 h 16732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4628" h="1673290">
                <a:moveTo>
                  <a:pt x="1654628" y="858416"/>
                </a:moveTo>
                <a:lnTo>
                  <a:pt x="1418253" y="1673290"/>
                </a:lnTo>
                <a:lnTo>
                  <a:pt x="0" y="99527"/>
                </a:lnTo>
                <a:lnTo>
                  <a:pt x="136849" y="0"/>
                </a:lnTo>
                <a:lnTo>
                  <a:pt x="1654628" y="858416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9" name="任意多边形 23"/>
          <p:cNvSpPr>
            <a:spLocks noChangeArrowheads="1"/>
          </p:cNvSpPr>
          <p:nvPr/>
        </p:nvSpPr>
        <p:spPr bwMode="auto">
          <a:xfrm>
            <a:off x="-23284" y="-91017"/>
            <a:ext cx="1856317" cy="1418168"/>
          </a:xfrm>
          <a:custGeom>
            <a:avLst/>
            <a:gdLst>
              <a:gd name="T0" fmla="*/ 1393372 w 1393372"/>
              <a:gd name="T1" fmla="*/ 1063690 h 1063690"/>
              <a:gd name="T2" fmla="*/ 1293845 w 1393372"/>
              <a:gd name="T3" fmla="*/ 6221 h 1063690"/>
              <a:gd name="T4" fmla="*/ 223935 w 1393372"/>
              <a:gd name="T5" fmla="*/ 0 h 1063690"/>
              <a:gd name="T6" fmla="*/ 0 w 1393372"/>
              <a:gd name="T7" fmla="*/ 292359 h 1063690"/>
              <a:gd name="T8" fmla="*/ 1393372 w 1393372"/>
              <a:gd name="T9" fmla="*/ 1063690 h 1063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063690"/>
              <a:gd name="T17" fmla="*/ 1393372 w 1393372"/>
              <a:gd name="T18" fmla="*/ 1063690 h 1063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063690">
                <a:moveTo>
                  <a:pt x="1393372" y="1063690"/>
                </a:moveTo>
                <a:lnTo>
                  <a:pt x="1293845" y="6221"/>
                </a:lnTo>
                <a:lnTo>
                  <a:pt x="223935" y="0"/>
                </a:lnTo>
                <a:lnTo>
                  <a:pt x="0" y="292359"/>
                </a:lnTo>
                <a:lnTo>
                  <a:pt x="1393372" y="1063690"/>
                </a:lnTo>
                <a:close/>
              </a:path>
            </a:pathLst>
          </a:custGeom>
          <a:solidFill>
            <a:srgbClr val="4CC4CB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0" name="任意多边形 26"/>
          <p:cNvSpPr>
            <a:spLocks noChangeArrowheads="1"/>
          </p:cNvSpPr>
          <p:nvPr/>
        </p:nvSpPr>
        <p:spPr bwMode="auto">
          <a:xfrm>
            <a:off x="3856567" y="4826000"/>
            <a:ext cx="531284" cy="2281767"/>
          </a:xfrm>
          <a:custGeom>
            <a:avLst/>
            <a:gdLst>
              <a:gd name="T0" fmla="*/ 0 w 398106"/>
              <a:gd name="T1" fmla="*/ 0 h 1710612"/>
              <a:gd name="T2" fmla="*/ 398106 w 398106"/>
              <a:gd name="T3" fmla="*/ 982824 h 1710612"/>
              <a:gd name="T4" fmla="*/ 286139 w 398106"/>
              <a:gd name="T5" fmla="*/ 1710612 h 1710612"/>
              <a:gd name="T6" fmla="*/ 0 w 398106"/>
              <a:gd name="T7" fmla="*/ 0 h 1710612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1710612"/>
              <a:gd name="T14" fmla="*/ 398106 w 398106"/>
              <a:gd name="T15" fmla="*/ 1710612 h 17106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1710612">
                <a:moveTo>
                  <a:pt x="0" y="0"/>
                </a:moveTo>
                <a:lnTo>
                  <a:pt x="398106" y="982824"/>
                </a:lnTo>
                <a:lnTo>
                  <a:pt x="286139" y="1710612"/>
                </a:lnTo>
                <a:lnTo>
                  <a:pt x="0" y="0"/>
                </a:lnTo>
                <a:close/>
              </a:path>
            </a:pathLst>
          </a:custGeom>
          <a:solidFill>
            <a:srgbClr val="FBA11B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1" name="任意多边形 27"/>
          <p:cNvSpPr>
            <a:spLocks noChangeArrowheads="1"/>
          </p:cNvSpPr>
          <p:nvPr/>
        </p:nvSpPr>
        <p:spPr bwMode="auto">
          <a:xfrm>
            <a:off x="4246033" y="6129867"/>
            <a:ext cx="2156884" cy="753533"/>
          </a:xfrm>
          <a:custGeom>
            <a:avLst/>
            <a:gdLst>
              <a:gd name="T0" fmla="*/ 99526 w 1617306"/>
              <a:gd name="T1" fmla="*/ 0 h 566057"/>
              <a:gd name="T2" fmla="*/ 1617306 w 1617306"/>
              <a:gd name="T3" fmla="*/ 566057 h 566057"/>
              <a:gd name="T4" fmla="*/ 0 w 1617306"/>
              <a:gd name="T5" fmla="*/ 566057 h 566057"/>
              <a:gd name="T6" fmla="*/ 99526 w 1617306"/>
              <a:gd name="T7" fmla="*/ 0 h 566057"/>
              <a:gd name="T8" fmla="*/ 0 60000 65536"/>
              <a:gd name="T9" fmla="*/ 0 60000 65536"/>
              <a:gd name="T10" fmla="*/ 0 60000 65536"/>
              <a:gd name="T11" fmla="*/ 0 60000 65536"/>
              <a:gd name="T12" fmla="*/ 0 w 1617306"/>
              <a:gd name="T13" fmla="*/ 0 h 566057"/>
              <a:gd name="T14" fmla="*/ 1617306 w 1617306"/>
              <a:gd name="T15" fmla="*/ 566057 h 5660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306" h="566057">
                <a:moveTo>
                  <a:pt x="99526" y="0"/>
                </a:moveTo>
                <a:lnTo>
                  <a:pt x="1617306" y="566057"/>
                </a:lnTo>
                <a:lnTo>
                  <a:pt x="0" y="566057"/>
                </a:lnTo>
                <a:lnTo>
                  <a:pt x="99526" y="0"/>
                </a:lnTo>
                <a:close/>
              </a:path>
            </a:pathLst>
          </a:custGeom>
          <a:solidFill>
            <a:srgbClr val="ED3B3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2" name="任意多边形 28"/>
          <p:cNvSpPr>
            <a:spLocks noChangeArrowheads="1"/>
          </p:cNvSpPr>
          <p:nvPr/>
        </p:nvSpPr>
        <p:spPr bwMode="auto">
          <a:xfrm>
            <a:off x="4370917" y="5348817"/>
            <a:ext cx="2387600" cy="1543049"/>
          </a:xfrm>
          <a:custGeom>
            <a:avLst/>
            <a:gdLst>
              <a:gd name="T0" fmla="*/ 87086 w 1791477"/>
              <a:gd name="T1" fmla="*/ 0 h 1156996"/>
              <a:gd name="T2" fmla="*/ 1791477 w 1791477"/>
              <a:gd name="T3" fmla="*/ 1150776 h 1156996"/>
              <a:gd name="T4" fmla="*/ 1536441 w 1791477"/>
              <a:gd name="T5" fmla="*/ 1156996 h 1156996"/>
              <a:gd name="T6" fmla="*/ 0 w 1791477"/>
              <a:gd name="T7" fmla="*/ 603380 h 1156996"/>
              <a:gd name="T8" fmla="*/ 87086 w 1791477"/>
              <a:gd name="T9" fmla="*/ 0 h 1156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7"/>
              <a:gd name="T16" fmla="*/ 0 h 1156996"/>
              <a:gd name="T17" fmla="*/ 1791477 w 1791477"/>
              <a:gd name="T18" fmla="*/ 1156996 h 1156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7" h="1156996">
                <a:moveTo>
                  <a:pt x="87086" y="0"/>
                </a:moveTo>
                <a:lnTo>
                  <a:pt x="1791477" y="1150776"/>
                </a:lnTo>
                <a:lnTo>
                  <a:pt x="1536441" y="1156996"/>
                </a:lnTo>
                <a:lnTo>
                  <a:pt x="0" y="603380"/>
                </a:lnTo>
                <a:lnTo>
                  <a:pt x="87086" y="0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3" name="任意多边形 29"/>
          <p:cNvSpPr>
            <a:spLocks noChangeArrowheads="1"/>
          </p:cNvSpPr>
          <p:nvPr/>
        </p:nvSpPr>
        <p:spPr bwMode="auto">
          <a:xfrm>
            <a:off x="3848100" y="4817533"/>
            <a:ext cx="647700" cy="1312333"/>
          </a:xfrm>
          <a:custGeom>
            <a:avLst/>
            <a:gdLst>
              <a:gd name="T0" fmla="*/ 0 w 491412"/>
              <a:gd name="T1" fmla="*/ 0 h 976604"/>
              <a:gd name="T2" fmla="*/ 491412 w 491412"/>
              <a:gd name="T3" fmla="*/ 398106 h 976604"/>
              <a:gd name="T4" fmla="*/ 398106 w 491412"/>
              <a:gd name="T5" fmla="*/ 976604 h 976604"/>
              <a:gd name="T6" fmla="*/ 0 w 491412"/>
              <a:gd name="T7" fmla="*/ 0 h 976604"/>
              <a:gd name="T8" fmla="*/ 0 60000 65536"/>
              <a:gd name="T9" fmla="*/ 0 60000 65536"/>
              <a:gd name="T10" fmla="*/ 0 60000 65536"/>
              <a:gd name="T11" fmla="*/ 0 60000 65536"/>
              <a:gd name="T12" fmla="*/ 0 w 491412"/>
              <a:gd name="T13" fmla="*/ 0 h 976604"/>
              <a:gd name="T14" fmla="*/ 491412 w 491412"/>
              <a:gd name="T15" fmla="*/ 976604 h 9766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1412" h="976604">
                <a:moveTo>
                  <a:pt x="0" y="0"/>
                </a:moveTo>
                <a:lnTo>
                  <a:pt x="491412" y="398106"/>
                </a:lnTo>
                <a:lnTo>
                  <a:pt x="398106" y="976604"/>
                </a:lnTo>
                <a:lnTo>
                  <a:pt x="0" y="0"/>
                </a:lnTo>
                <a:close/>
              </a:path>
            </a:pathLst>
          </a:custGeom>
          <a:solidFill>
            <a:srgbClr val="FCBA15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4" name="任意多边形 32"/>
          <p:cNvSpPr>
            <a:spLocks noChangeArrowheads="1"/>
          </p:cNvSpPr>
          <p:nvPr/>
        </p:nvSpPr>
        <p:spPr bwMode="auto">
          <a:xfrm>
            <a:off x="3441700" y="2364317"/>
            <a:ext cx="1443567" cy="2512483"/>
          </a:xfrm>
          <a:custGeom>
            <a:avLst/>
            <a:gdLst>
              <a:gd name="T0" fmla="*/ 0 w 1076131"/>
              <a:gd name="T1" fmla="*/ 0 h 1841240"/>
              <a:gd name="T2" fmla="*/ 1076131 w 1076131"/>
              <a:gd name="T3" fmla="*/ 6220 h 1841240"/>
              <a:gd name="T4" fmla="*/ 304800 w 1076131"/>
              <a:gd name="T5" fmla="*/ 1841240 h 1841240"/>
              <a:gd name="T6" fmla="*/ 0 w 1076131"/>
              <a:gd name="T7" fmla="*/ 0 h 1841240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841240"/>
              <a:gd name="T14" fmla="*/ 1076131 w 1076131"/>
              <a:gd name="T15" fmla="*/ 1841240 h 1841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841240">
                <a:moveTo>
                  <a:pt x="0" y="0"/>
                </a:moveTo>
                <a:lnTo>
                  <a:pt x="1076131" y="6220"/>
                </a:lnTo>
                <a:lnTo>
                  <a:pt x="304800" y="1841240"/>
                </a:lnTo>
                <a:lnTo>
                  <a:pt x="0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5" name="任意多边形 34"/>
          <p:cNvSpPr>
            <a:spLocks noChangeArrowheads="1"/>
          </p:cNvSpPr>
          <p:nvPr/>
        </p:nvSpPr>
        <p:spPr bwMode="auto">
          <a:xfrm>
            <a:off x="5018617" y="2736851"/>
            <a:ext cx="605367" cy="2313516"/>
          </a:xfrm>
          <a:custGeom>
            <a:avLst/>
            <a:gdLst>
              <a:gd name="T0" fmla="*/ 454090 w 454090"/>
              <a:gd name="T1" fmla="*/ 0 h 1735494"/>
              <a:gd name="T2" fmla="*/ 410547 w 454090"/>
              <a:gd name="T3" fmla="*/ 1735494 h 1735494"/>
              <a:gd name="T4" fmla="*/ 0 w 454090"/>
              <a:gd name="T5" fmla="*/ 230155 h 1735494"/>
              <a:gd name="T6" fmla="*/ 454090 w 454090"/>
              <a:gd name="T7" fmla="*/ 0 h 1735494"/>
              <a:gd name="T8" fmla="*/ 0 60000 65536"/>
              <a:gd name="T9" fmla="*/ 0 60000 65536"/>
              <a:gd name="T10" fmla="*/ 0 60000 65536"/>
              <a:gd name="T11" fmla="*/ 0 60000 65536"/>
              <a:gd name="T12" fmla="*/ 0 w 454090"/>
              <a:gd name="T13" fmla="*/ 0 h 1735494"/>
              <a:gd name="T14" fmla="*/ 454090 w 454090"/>
              <a:gd name="T15" fmla="*/ 1735494 h 1735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4090" h="1735494">
                <a:moveTo>
                  <a:pt x="454090" y="0"/>
                </a:moveTo>
                <a:lnTo>
                  <a:pt x="410547" y="1735494"/>
                </a:lnTo>
                <a:lnTo>
                  <a:pt x="0" y="230155"/>
                </a:lnTo>
                <a:lnTo>
                  <a:pt x="454090" y="0"/>
                </a:lnTo>
                <a:close/>
              </a:path>
            </a:pathLst>
          </a:custGeom>
          <a:solidFill>
            <a:srgbClr val="118A9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6" name="任意多边形 37"/>
          <p:cNvSpPr>
            <a:spLocks noChangeArrowheads="1"/>
          </p:cNvSpPr>
          <p:nvPr/>
        </p:nvSpPr>
        <p:spPr bwMode="auto">
          <a:xfrm>
            <a:off x="2512484" y="-74084"/>
            <a:ext cx="2389716" cy="2455335"/>
          </a:xfrm>
          <a:custGeom>
            <a:avLst/>
            <a:gdLst>
              <a:gd name="T0" fmla="*/ 0 w 1791478"/>
              <a:gd name="T1" fmla="*/ 1318726 h 1841241"/>
              <a:gd name="T2" fmla="*/ 696686 w 1791478"/>
              <a:gd name="T3" fmla="*/ 1841241 h 1841241"/>
              <a:gd name="T4" fmla="*/ 1791478 w 1791478"/>
              <a:gd name="T5" fmla="*/ 12441 h 1841241"/>
              <a:gd name="T6" fmla="*/ 1474237 w 1791478"/>
              <a:gd name="T7" fmla="*/ 0 h 1841241"/>
              <a:gd name="T8" fmla="*/ 0 w 1791478"/>
              <a:gd name="T9" fmla="*/ 1318726 h 18412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8"/>
              <a:gd name="T16" fmla="*/ 0 h 1841241"/>
              <a:gd name="T17" fmla="*/ 1791478 w 1791478"/>
              <a:gd name="T18" fmla="*/ 1841241 h 18412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8" h="1841241">
                <a:moveTo>
                  <a:pt x="0" y="1318726"/>
                </a:moveTo>
                <a:lnTo>
                  <a:pt x="696686" y="1841241"/>
                </a:lnTo>
                <a:lnTo>
                  <a:pt x="1791478" y="12441"/>
                </a:lnTo>
                <a:lnTo>
                  <a:pt x="1474237" y="0"/>
                </a:lnTo>
                <a:lnTo>
                  <a:pt x="0" y="1318726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/>
        </p:nvSpPr>
        <p:spPr bwMode="auto">
          <a:xfrm>
            <a:off x="2404533" y="-48684"/>
            <a:ext cx="681567" cy="1236135"/>
          </a:xfrm>
          <a:custGeom>
            <a:avLst/>
            <a:gdLst>
              <a:gd name="T0" fmla="*/ 503853 w 510073"/>
              <a:gd name="T1" fmla="*/ 926841 h 926841"/>
              <a:gd name="T2" fmla="*/ 510073 w 510073"/>
              <a:gd name="T3" fmla="*/ 12441 h 926841"/>
              <a:gd name="T4" fmla="*/ 0 w 510073"/>
              <a:gd name="T5" fmla="*/ 0 h 926841"/>
              <a:gd name="T6" fmla="*/ 503853 w 510073"/>
              <a:gd name="T7" fmla="*/ 926841 h 926841"/>
              <a:gd name="T8" fmla="*/ 0 60000 65536"/>
              <a:gd name="T9" fmla="*/ 0 60000 65536"/>
              <a:gd name="T10" fmla="*/ 0 60000 65536"/>
              <a:gd name="T11" fmla="*/ 0 60000 65536"/>
              <a:gd name="T12" fmla="*/ 0 w 510073"/>
              <a:gd name="T13" fmla="*/ 0 h 926841"/>
              <a:gd name="T14" fmla="*/ 510073 w 510073"/>
              <a:gd name="T15" fmla="*/ 926841 h 9268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0073" h="926841">
                <a:moveTo>
                  <a:pt x="503853" y="926841"/>
                </a:moveTo>
                <a:cubicBezTo>
                  <a:pt x="505926" y="622041"/>
                  <a:pt x="508000" y="317241"/>
                  <a:pt x="510073" y="12441"/>
                </a:cubicBezTo>
                <a:lnTo>
                  <a:pt x="0" y="0"/>
                </a:lnTo>
                <a:lnTo>
                  <a:pt x="503853" y="926841"/>
                </a:lnTo>
                <a:close/>
              </a:path>
            </a:pathLst>
          </a:custGeom>
          <a:solidFill>
            <a:srgbClr val="D91D35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1"/>
          <p:cNvSpPr>
            <a:spLocks noChangeArrowheads="1"/>
          </p:cNvSpPr>
          <p:nvPr/>
        </p:nvSpPr>
        <p:spPr bwMode="auto">
          <a:xfrm>
            <a:off x="3208867" y="-23284"/>
            <a:ext cx="781051" cy="446617"/>
          </a:xfrm>
          <a:custGeom>
            <a:avLst/>
            <a:gdLst>
              <a:gd name="T0" fmla="*/ 0 w 528734"/>
              <a:gd name="T1" fmla="*/ 0 h 311020"/>
              <a:gd name="T2" fmla="*/ 317240 w 528734"/>
              <a:gd name="T3" fmla="*/ 6220 h 311020"/>
              <a:gd name="T4" fmla="*/ 528734 w 528734"/>
              <a:gd name="T5" fmla="*/ 311020 h 311020"/>
              <a:gd name="T6" fmla="*/ 0 w 528734"/>
              <a:gd name="T7" fmla="*/ 0 h 311020"/>
              <a:gd name="T8" fmla="*/ 0 60000 65536"/>
              <a:gd name="T9" fmla="*/ 0 60000 65536"/>
              <a:gd name="T10" fmla="*/ 0 60000 65536"/>
              <a:gd name="T11" fmla="*/ 0 60000 65536"/>
              <a:gd name="T12" fmla="*/ 0 w 528734"/>
              <a:gd name="T13" fmla="*/ 0 h 311020"/>
              <a:gd name="T14" fmla="*/ 528734 w 528734"/>
              <a:gd name="T15" fmla="*/ 311020 h 3110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734" h="311020">
                <a:moveTo>
                  <a:pt x="0" y="0"/>
                </a:moveTo>
                <a:lnTo>
                  <a:pt x="317240" y="6220"/>
                </a:lnTo>
                <a:lnTo>
                  <a:pt x="528734" y="311020"/>
                </a:lnTo>
                <a:lnTo>
                  <a:pt x="0" y="0"/>
                </a:lnTo>
                <a:close/>
              </a:path>
            </a:pathLst>
          </a:custGeom>
          <a:solidFill>
            <a:srgbClr val="1594A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9" name="任意多边形 42"/>
          <p:cNvSpPr>
            <a:spLocks noChangeArrowheads="1"/>
          </p:cNvSpPr>
          <p:nvPr/>
        </p:nvSpPr>
        <p:spPr bwMode="auto">
          <a:xfrm>
            <a:off x="3674533" y="-16933"/>
            <a:ext cx="753533" cy="423333"/>
          </a:xfrm>
          <a:custGeom>
            <a:avLst/>
            <a:gdLst>
              <a:gd name="T0" fmla="*/ 0 w 566057"/>
              <a:gd name="T1" fmla="*/ 0 h 286139"/>
              <a:gd name="T2" fmla="*/ 566057 w 566057"/>
              <a:gd name="T3" fmla="*/ 6220 h 286139"/>
              <a:gd name="T4" fmla="*/ 223934 w 566057"/>
              <a:gd name="T5" fmla="*/ 286139 h 286139"/>
              <a:gd name="T6" fmla="*/ 0 w 566057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566057"/>
              <a:gd name="T13" fmla="*/ 0 h 286139"/>
              <a:gd name="T14" fmla="*/ 566057 w 566057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6057" h="286139">
                <a:moveTo>
                  <a:pt x="0" y="0"/>
                </a:moveTo>
                <a:lnTo>
                  <a:pt x="566057" y="6220"/>
                </a:lnTo>
                <a:lnTo>
                  <a:pt x="223934" y="286139"/>
                </a:lnTo>
                <a:lnTo>
                  <a:pt x="0" y="0"/>
                </a:lnTo>
                <a:close/>
              </a:path>
            </a:pathLst>
          </a:custGeom>
          <a:solidFill>
            <a:srgbClr val="217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3"/>
          <p:cNvSpPr>
            <a:spLocks noChangeArrowheads="1"/>
          </p:cNvSpPr>
          <p:nvPr/>
        </p:nvSpPr>
        <p:spPr bwMode="auto">
          <a:xfrm>
            <a:off x="5058833" y="-16933"/>
            <a:ext cx="366184" cy="1253067"/>
          </a:xfrm>
          <a:custGeom>
            <a:avLst/>
            <a:gdLst>
              <a:gd name="T0" fmla="*/ 273698 w 273698"/>
              <a:gd name="T1" fmla="*/ 18661 h 939281"/>
              <a:gd name="T2" fmla="*/ 0 w 273698"/>
              <a:gd name="T3" fmla="*/ 939281 h 939281"/>
              <a:gd name="T4" fmla="*/ 161730 w 273698"/>
              <a:gd name="T5" fmla="*/ 0 h 939281"/>
              <a:gd name="T6" fmla="*/ 273698 w 273698"/>
              <a:gd name="T7" fmla="*/ 18661 h 939281"/>
              <a:gd name="T8" fmla="*/ 0 60000 65536"/>
              <a:gd name="T9" fmla="*/ 0 60000 65536"/>
              <a:gd name="T10" fmla="*/ 0 60000 65536"/>
              <a:gd name="T11" fmla="*/ 0 60000 65536"/>
              <a:gd name="T12" fmla="*/ 0 w 273698"/>
              <a:gd name="T13" fmla="*/ 0 h 939281"/>
              <a:gd name="T14" fmla="*/ 273698 w 273698"/>
              <a:gd name="T15" fmla="*/ 939281 h 939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698" h="939281">
                <a:moveTo>
                  <a:pt x="273698" y="18661"/>
                </a:moveTo>
                <a:lnTo>
                  <a:pt x="0" y="939281"/>
                </a:lnTo>
                <a:lnTo>
                  <a:pt x="161730" y="0"/>
                </a:lnTo>
                <a:lnTo>
                  <a:pt x="273698" y="18661"/>
                </a:lnTo>
                <a:close/>
              </a:path>
            </a:pathLst>
          </a:custGeom>
          <a:solidFill>
            <a:srgbClr val="1796C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4"/>
          <p:cNvSpPr>
            <a:spLocks noChangeArrowheads="1"/>
          </p:cNvSpPr>
          <p:nvPr/>
        </p:nvSpPr>
        <p:spPr bwMode="auto">
          <a:xfrm>
            <a:off x="5050367" y="-31751"/>
            <a:ext cx="804333" cy="2063751"/>
          </a:xfrm>
          <a:custGeom>
            <a:avLst/>
            <a:gdLst>
              <a:gd name="T0" fmla="*/ 267477 w 603379"/>
              <a:gd name="T1" fmla="*/ 6220 h 1548881"/>
              <a:gd name="T2" fmla="*/ 472751 w 603379"/>
              <a:gd name="T3" fmla="*/ 0 h 1548881"/>
              <a:gd name="T4" fmla="*/ 603379 w 603379"/>
              <a:gd name="T5" fmla="*/ 1548881 h 1548881"/>
              <a:gd name="T6" fmla="*/ 0 w 603379"/>
              <a:gd name="T7" fmla="*/ 939281 h 1548881"/>
              <a:gd name="T8" fmla="*/ 267477 w 603379"/>
              <a:gd name="T9" fmla="*/ 6220 h 15488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3379"/>
              <a:gd name="T16" fmla="*/ 0 h 1548881"/>
              <a:gd name="T17" fmla="*/ 603379 w 603379"/>
              <a:gd name="T18" fmla="*/ 1548881 h 15488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3379" h="1548881">
                <a:moveTo>
                  <a:pt x="267477" y="6220"/>
                </a:moveTo>
                <a:lnTo>
                  <a:pt x="472751" y="0"/>
                </a:lnTo>
                <a:lnTo>
                  <a:pt x="603379" y="1548881"/>
                </a:lnTo>
                <a:lnTo>
                  <a:pt x="0" y="939281"/>
                </a:lnTo>
                <a:lnTo>
                  <a:pt x="267477" y="6220"/>
                </a:lnTo>
                <a:close/>
              </a:path>
            </a:pathLst>
          </a:custGeom>
          <a:solidFill>
            <a:srgbClr val="107AA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2" name="任意多边形 45"/>
          <p:cNvSpPr>
            <a:spLocks noChangeArrowheads="1"/>
          </p:cNvSpPr>
          <p:nvPr/>
        </p:nvSpPr>
        <p:spPr bwMode="auto">
          <a:xfrm>
            <a:off x="4868333" y="1210733"/>
            <a:ext cx="994833" cy="1185333"/>
          </a:xfrm>
          <a:custGeom>
            <a:avLst/>
            <a:gdLst>
              <a:gd name="T0" fmla="*/ 143070 w 746449"/>
              <a:gd name="T1" fmla="*/ 0 h 889518"/>
              <a:gd name="T2" fmla="*/ 746449 w 746449"/>
              <a:gd name="T3" fmla="*/ 603379 h 889518"/>
              <a:gd name="T4" fmla="*/ 0 w 746449"/>
              <a:gd name="T5" fmla="*/ 889518 h 889518"/>
              <a:gd name="T6" fmla="*/ 143070 w 746449"/>
              <a:gd name="T7" fmla="*/ 0 h 889518"/>
              <a:gd name="T8" fmla="*/ 0 60000 65536"/>
              <a:gd name="T9" fmla="*/ 0 60000 65536"/>
              <a:gd name="T10" fmla="*/ 0 60000 65536"/>
              <a:gd name="T11" fmla="*/ 0 60000 65536"/>
              <a:gd name="T12" fmla="*/ 0 w 746449"/>
              <a:gd name="T13" fmla="*/ 0 h 889518"/>
              <a:gd name="T14" fmla="*/ 746449 w 746449"/>
              <a:gd name="T15" fmla="*/ 889518 h 889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49" h="889518">
                <a:moveTo>
                  <a:pt x="143070" y="0"/>
                </a:moveTo>
                <a:lnTo>
                  <a:pt x="746449" y="603379"/>
                </a:lnTo>
                <a:lnTo>
                  <a:pt x="0" y="889518"/>
                </a:lnTo>
                <a:lnTo>
                  <a:pt x="143070" y="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6"/>
          <p:cNvSpPr>
            <a:spLocks noChangeArrowheads="1"/>
          </p:cNvSpPr>
          <p:nvPr/>
        </p:nvSpPr>
        <p:spPr bwMode="auto">
          <a:xfrm>
            <a:off x="4859867" y="1981200"/>
            <a:ext cx="1534584" cy="406400"/>
          </a:xfrm>
          <a:custGeom>
            <a:avLst/>
            <a:gdLst>
              <a:gd name="T0" fmla="*/ 696686 w 1094792"/>
              <a:gd name="T1" fmla="*/ 0 h 286139"/>
              <a:gd name="T2" fmla="*/ 1094792 w 1094792"/>
              <a:gd name="T3" fmla="*/ 273698 h 286139"/>
              <a:gd name="T4" fmla="*/ 0 w 1094792"/>
              <a:gd name="T5" fmla="*/ 286139 h 286139"/>
              <a:gd name="T6" fmla="*/ 696686 w 1094792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1094792"/>
              <a:gd name="T13" fmla="*/ 0 h 286139"/>
              <a:gd name="T14" fmla="*/ 1094792 w 1094792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4792" h="286139">
                <a:moveTo>
                  <a:pt x="696686" y="0"/>
                </a:moveTo>
                <a:lnTo>
                  <a:pt x="1094792" y="273698"/>
                </a:lnTo>
                <a:lnTo>
                  <a:pt x="0" y="286139"/>
                </a:lnTo>
                <a:lnTo>
                  <a:pt x="696686" y="0"/>
                </a:lnTo>
                <a:close/>
              </a:path>
            </a:pathLst>
          </a:custGeom>
          <a:solidFill>
            <a:srgbClr val="06738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4" name="任意多边形 48"/>
          <p:cNvSpPr>
            <a:spLocks noChangeArrowheads="1"/>
          </p:cNvSpPr>
          <p:nvPr/>
        </p:nvSpPr>
        <p:spPr bwMode="auto">
          <a:xfrm>
            <a:off x="5780617" y="1278467"/>
            <a:ext cx="215900" cy="429684"/>
          </a:xfrm>
          <a:custGeom>
            <a:avLst/>
            <a:gdLst>
              <a:gd name="T0" fmla="*/ 149290 w 149290"/>
              <a:gd name="T1" fmla="*/ 0 h 323461"/>
              <a:gd name="T2" fmla="*/ 111968 w 149290"/>
              <a:gd name="T3" fmla="*/ 323461 h 323461"/>
              <a:gd name="T4" fmla="*/ 0 w 149290"/>
              <a:gd name="T5" fmla="*/ 74645 h 323461"/>
              <a:gd name="T6" fmla="*/ 149290 w 149290"/>
              <a:gd name="T7" fmla="*/ 0 h 323461"/>
              <a:gd name="T8" fmla="*/ 0 60000 65536"/>
              <a:gd name="T9" fmla="*/ 0 60000 65536"/>
              <a:gd name="T10" fmla="*/ 0 60000 65536"/>
              <a:gd name="T11" fmla="*/ 0 60000 65536"/>
              <a:gd name="T12" fmla="*/ 0 w 149290"/>
              <a:gd name="T13" fmla="*/ 0 h 323461"/>
              <a:gd name="T14" fmla="*/ 149290 w 149290"/>
              <a:gd name="T15" fmla="*/ 323461 h 323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90" h="323461">
                <a:moveTo>
                  <a:pt x="149290" y="0"/>
                </a:moveTo>
                <a:lnTo>
                  <a:pt x="111968" y="323461"/>
                </a:lnTo>
                <a:lnTo>
                  <a:pt x="0" y="74645"/>
                </a:lnTo>
                <a:lnTo>
                  <a:pt x="149290" y="0"/>
                </a:lnTo>
                <a:close/>
              </a:path>
            </a:pathLst>
          </a:custGeom>
          <a:solidFill>
            <a:srgbClr val="0F79A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9"/>
          <p:cNvSpPr>
            <a:spLocks noChangeArrowheads="1"/>
          </p:cNvSpPr>
          <p:nvPr/>
        </p:nvSpPr>
        <p:spPr bwMode="auto">
          <a:xfrm>
            <a:off x="5789084" y="1384300"/>
            <a:ext cx="397933" cy="829733"/>
          </a:xfrm>
          <a:custGeom>
            <a:avLst/>
            <a:gdLst>
              <a:gd name="T0" fmla="*/ 0 w 298579"/>
              <a:gd name="T1" fmla="*/ 0 h 622040"/>
              <a:gd name="T2" fmla="*/ 298579 w 298579"/>
              <a:gd name="T3" fmla="*/ 622040 h 622040"/>
              <a:gd name="T4" fmla="*/ 37322 w 298579"/>
              <a:gd name="T5" fmla="*/ 373224 h 622040"/>
              <a:gd name="T6" fmla="*/ 0 w 298579"/>
              <a:gd name="T7" fmla="*/ 0 h 622040"/>
              <a:gd name="T8" fmla="*/ 0 60000 65536"/>
              <a:gd name="T9" fmla="*/ 0 60000 65536"/>
              <a:gd name="T10" fmla="*/ 0 60000 65536"/>
              <a:gd name="T11" fmla="*/ 0 60000 65536"/>
              <a:gd name="T12" fmla="*/ 0 w 298579"/>
              <a:gd name="T13" fmla="*/ 0 h 622040"/>
              <a:gd name="T14" fmla="*/ 298579 w 298579"/>
              <a:gd name="T15" fmla="*/ 622040 h 6220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8579" h="622040">
                <a:moveTo>
                  <a:pt x="0" y="0"/>
                </a:moveTo>
                <a:lnTo>
                  <a:pt x="298579" y="622040"/>
                </a:lnTo>
                <a:lnTo>
                  <a:pt x="37322" y="373224"/>
                </a:lnTo>
                <a:lnTo>
                  <a:pt x="0" y="0"/>
                </a:lnTo>
                <a:close/>
              </a:path>
            </a:pathLst>
          </a:custGeom>
          <a:solidFill>
            <a:srgbClr val="0F597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6" name="任意多边形 50"/>
          <p:cNvSpPr>
            <a:spLocks noChangeArrowheads="1"/>
          </p:cNvSpPr>
          <p:nvPr/>
        </p:nvSpPr>
        <p:spPr bwMode="auto">
          <a:xfrm>
            <a:off x="5837767" y="1883833"/>
            <a:ext cx="573617" cy="497417"/>
          </a:xfrm>
          <a:custGeom>
            <a:avLst/>
            <a:gdLst>
              <a:gd name="T0" fmla="*/ 0 w 429208"/>
              <a:gd name="T1" fmla="*/ 0 h 373225"/>
              <a:gd name="T2" fmla="*/ 429208 w 429208"/>
              <a:gd name="T3" fmla="*/ 373225 h 373225"/>
              <a:gd name="T4" fmla="*/ 0 w 429208"/>
              <a:gd name="T5" fmla="*/ 93306 h 373225"/>
              <a:gd name="T6" fmla="*/ 0 w 429208"/>
              <a:gd name="T7" fmla="*/ 0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429208"/>
              <a:gd name="T13" fmla="*/ 0 h 373225"/>
              <a:gd name="T14" fmla="*/ 429208 w 429208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208" h="373225">
                <a:moveTo>
                  <a:pt x="0" y="0"/>
                </a:moveTo>
                <a:lnTo>
                  <a:pt x="429208" y="373225"/>
                </a:lnTo>
                <a:lnTo>
                  <a:pt x="0" y="93306"/>
                </a:lnTo>
                <a:lnTo>
                  <a:pt x="0" y="0"/>
                </a:lnTo>
                <a:close/>
              </a:path>
            </a:pathLst>
          </a:custGeom>
          <a:solidFill>
            <a:srgbClr val="11425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1"/>
          <p:cNvSpPr>
            <a:spLocks noChangeArrowheads="1"/>
          </p:cNvSpPr>
          <p:nvPr/>
        </p:nvSpPr>
        <p:spPr bwMode="auto">
          <a:xfrm>
            <a:off x="5897033" y="1651000"/>
            <a:ext cx="497417" cy="719667"/>
          </a:xfrm>
          <a:custGeom>
            <a:avLst/>
            <a:gdLst>
              <a:gd name="T0" fmla="*/ 0 w 329682"/>
              <a:gd name="T1" fmla="*/ 0 h 541176"/>
              <a:gd name="T2" fmla="*/ 329682 w 329682"/>
              <a:gd name="T3" fmla="*/ 541176 h 541176"/>
              <a:gd name="T4" fmla="*/ 174172 w 329682"/>
              <a:gd name="T5" fmla="*/ 385666 h 541176"/>
              <a:gd name="T6" fmla="*/ 0 w 329682"/>
              <a:gd name="T7" fmla="*/ 0 h 541176"/>
              <a:gd name="T8" fmla="*/ 0 60000 65536"/>
              <a:gd name="T9" fmla="*/ 0 60000 65536"/>
              <a:gd name="T10" fmla="*/ 0 60000 65536"/>
              <a:gd name="T11" fmla="*/ 0 60000 65536"/>
              <a:gd name="T12" fmla="*/ 0 w 329682"/>
              <a:gd name="T13" fmla="*/ 0 h 541176"/>
              <a:gd name="T14" fmla="*/ 329682 w 329682"/>
              <a:gd name="T15" fmla="*/ 541176 h 54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9682" h="541176">
                <a:moveTo>
                  <a:pt x="0" y="0"/>
                </a:moveTo>
                <a:lnTo>
                  <a:pt x="329682" y="541176"/>
                </a:lnTo>
                <a:lnTo>
                  <a:pt x="174172" y="385666"/>
                </a:lnTo>
                <a:lnTo>
                  <a:pt x="0" y="0"/>
                </a:lnTo>
                <a:close/>
              </a:path>
            </a:pathLst>
          </a:custGeom>
          <a:solidFill>
            <a:srgbClr val="007DA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8" name="任意多边形 52"/>
          <p:cNvSpPr>
            <a:spLocks noChangeArrowheads="1"/>
          </p:cNvSpPr>
          <p:nvPr/>
        </p:nvSpPr>
        <p:spPr bwMode="auto">
          <a:xfrm rot="183440">
            <a:off x="-182033" y="245533"/>
            <a:ext cx="520700" cy="239184"/>
          </a:xfrm>
          <a:custGeom>
            <a:avLst/>
            <a:gdLst>
              <a:gd name="T0" fmla="*/ 43542 w 391885"/>
              <a:gd name="T1" fmla="*/ 0 h 180392"/>
              <a:gd name="T2" fmla="*/ 391885 w 391885"/>
              <a:gd name="T3" fmla="*/ 180392 h 180392"/>
              <a:gd name="T4" fmla="*/ 0 w 391885"/>
              <a:gd name="T5" fmla="*/ 143070 h 180392"/>
              <a:gd name="T6" fmla="*/ 43542 w 391885"/>
              <a:gd name="T7" fmla="*/ 0 h 180392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180392"/>
              <a:gd name="T14" fmla="*/ 391885 w 391885"/>
              <a:gd name="T15" fmla="*/ 180392 h 180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180392">
                <a:moveTo>
                  <a:pt x="43542" y="0"/>
                </a:moveTo>
                <a:lnTo>
                  <a:pt x="391885" y="180392"/>
                </a:lnTo>
                <a:lnTo>
                  <a:pt x="0" y="143070"/>
                </a:lnTo>
                <a:lnTo>
                  <a:pt x="43542" y="0"/>
                </a:lnTo>
                <a:close/>
              </a:path>
            </a:pathLst>
          </a:custGeom>
          <a:solidFill>
            <a:srgbClr val="FCB7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3"/>
          <p:cNvSpPr>
            <a:spLocks noChangeArrowheads="1"/>
          </p:cNvSpPr>
          <p:nvPr/>
        </p:nvSpPr>
        <p:spPr bwMode="auto">
          <a:xfrm>
            <a:off x="6432551" y="804333"/>
            <a:ext cx="323849" cy="687917"/>
          </a:xfrm>
          <a:custGeom>
            <a:avLst/>
            <a:gdLst>
              <a:gd name="T0" fmla="*/ 199053 w 242596"/>
              <a:gd name="T1" fmla="*/ 0 h 516294"/>
              <a:gd name="T2" fmla="*/ 0 w 242596"/>
              <a:gd name="T3" fmla="*/ 111967 h 516294"/>
              <a:gd name="T4" fmla="*/ 242596 w 242596"/>
              <a:gd name="T5" fmla="*/ 516294 h 516294"/>
              <a:gd name="T6" fmla="*/ 199053 w 242596"/>
              <a:gd name="T7" fmla="*/ 0 h 516294"/>
              <a:gd name="T8" fmla="*/ 0 60000 65536"/>
              <a:gd name="T9" fmla="*/ 0 60000 65536"/>
              <a:gd name="T10" fmla="*/ 0 60000 65536"/>
              <a:gd name="T11" fmla="*/ 0 60000 65536"/>
              <a:gd name="T12" fmla="*/ 0 w 242596"/>
              <a:gd name="T13" fmla="*/ 0 h 516294"/>
              <a:gd name="T14" fmla="*/ 242596 w 242596"/>
              <a:gd name="T15" fmla="*/ 516294 h 5162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596" h="516294">
                <a:moveTo>
                  <a:pt x="199053" y="0"/>
                </a:moveTo>
                <a:lnTo>
                  <a:pt x="0" y="111967"/>
                </a:lnTo>
                <a:lnTo>
                  <a:pt x="242596" y="516294"/>
                </a:lnTo>
                <a:lnTo>
                  <a:pt x="199053" y="0"/>
                </a:lnTo>
                <a:close/>
              </a:path>
            </a:pathLst>
          </a:custGeom>
          <a:solidFill>
            <a:srgbClr val="125B7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4"/>
          <p:cNvSpPr>
            <a:spLocks noChangeArrowheads="1"/>
          </p:cNvSpPr>
          <p:nvPr/>
        </p:nvSpPr>
        <p:spPr bwMode="auto">
          <a:xfrm>
            <a:off x="7683500" y="1684867"/>
            <a:ext cx="698500" cy="355600"/>
          </a:xfrm>
          <a:custGeom>
            <a:avLst/>
            <a:gdLst>
              <a:gd name="T0" fmla="*/ 0 w 522514"/>
              <a:gd name="T1" fmla="*/ 12441 h 267478"/>
              <a:gd name="T2" fmla="*/ 522514 w 522514"/>
              <a:gd name="T3" fmla="*/ 0 h 267478"/>
              <a:gd name="T4" fmla="*/ 273698 w 522514"/>
              <a:gd name="T5" fmla="*/ 267478 h 267478"/>
              <a:gd name="T6" fmla="*/ 0 w 522514"/>
              <a:gd name="T7" fmla="*/ 12441 h 267478"/>
              <a:gd name="T8" fmla="*/ 0 60000 65536"/>
              <a:gd name="T9" fmla="*/ 0 60000 65536"/>
              <a:gd name="T10" fmla="*/ 0 60000 65536"/>
              <a:gd name="T11" fmla="*/ 0 60000 65536"/>
              <a:gd name="T12" fmla="*/ 0 w 522514"/>
              <a:gd name="T13" fmla="*/ 0 h 267478"/>
              <a:gd name="T14" fmla="*/ 522514 w 522514"/>
              <a:gd name="T15" fmla="*/ 267478 h 267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2514" h="267478">
                <a:moveTo>
                  <a:pt x="0" y="12441"/>
                </a:moveTo>
                <a:lnTo>
                  <a:pt x="522514" y="0"/>
                </a:lnTo>
                <a:lnTo>
                  <a:pt x="273698" y="267478"/>
                </a:lnTo>
                <a:lnTo>
                  <a:pt x="0" y="12441"/>
                </a:lnTo>
                <a:close/>
              </a:path>
            </a:pathLst>
          </a:custGeom>
          <a:solidFill>
            <a:srgbClr val="1A80B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1" name="任意多边形 55"/>
          <p:cNvSpPr>
            <a:spLocks noChangeArrowheads="1"/>
          </p:cNvSpPr>
          <p:nvPr/>
        </p:nvSpPr>
        <p:spPr bwMode="auto">
          <a:xfrm>
            <a:off x="6826251" y="2882900"/>
            <a:ext cx="455083" cy="338667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175E7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6"/>
          <p:cNvSpPr>
            <a:spLocks noChangeArrowheads="1"/>
          </p:cNvSpPr>
          <p:nvPr/>
        </p:nvSpPr>
        <p:spPr bwMode="auto">
          <a:xfrm>
            <a:off x="8001000" y="5571067"/>
            <a:ext cx="687917" cy="497417"/>
          </a:xfrm>
          <a:custGeom>
            <a:avLst/>
            <a:gdLst>
              <a:gd name="T0" fmla="*/ 255036 w 516293"/>
              <a:gd name="T1" fmla="*/ 0 h 373224"/>
              <a:gd name="T2" fmla="*/ 0 w 516293"/>
              <a:gd name="T3" fmla="*/ 373224 h 373224"/>
              <a:gd name="T4" fmla="*/ 516293 w 516293"/>
              <a:gd name="T5" fmla="*/ 242596 h 373224"/>
              <a:gd name="T6" fmla="*/ 255036 w 516293"/>
              <a:gd name="T7" fmla="*/ 0 h 373224"/>
              <a:gd name="T8" fmla="*/ 0 60000 65536"/>
              <a:gd name="T9" fmla="*/ 0 60000 65536"/>
              <a:gd name="T10" fmla="*/ 0 60000 65536"/>
              <a:gd name="T11" fmla="*/ 0 60000 65536"/>
              <a:gd name="T12" fmla="*/ 0 w 516293"/>
              <a:gd name="T13" fmla="*/ 0 h 373224"/>
              <a:gd name="T14" fmla="*/ 516293 w 516293"/>
              <a:gd name="T15" fmla="*/ 373224 h 373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6293" h="373224">
                <a:moveTo>
                  <a:pt x="255036" y="0"/>
                </a:moveTo>
                <a:lnTo>
                  <a:pt x="0" y="373224"/>
                </a:lnTo>
                <a:lnTo>
                  <a:pt x="516293" y="242596"/>
                </a:lnTo>
                <a:lnTo>
                  <a:pt x="255036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3" name="任意多边形 57"/>
          <p:cNvSpPr>
            <a:spLocks noChangeArrowheads="1"/>
          </p:cNvSpPr>
          <p:nvPr/>
        </p:nvSpPr>
        <p:spPr bwMode="auto">
          <a:xfrm>
            <a:off x="6826251" y="5969000"/>
            <a:ext cx="522816" cy="579967"/>
          </a:xfrm>
          <a:custGeom>
            <a:avLst/>
            <a:gdLst>
              <a:gd name="T0" fmla="*/ 0 w 391885"/>
              <a:gd name="T1" fmla="*/ 0 h 435429"/>
              <a:gd name="T2" fmla="*/ 391885 w 391885"/>
              <a:gd name="T3" fmla="*/ 111967 h 435429"/>
              <a:gd name="T4" fmla="*/ 186612 w 391885"/>
              <a:gd name="T5" fmla="*/ 435429 h 435429"/>
              <a:gd name="T6" fmla="*/ 0 w 391885"/>
              <a:gd name="T7" fmla="*/ 0 h 435429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435429"/>
              <a:gd name="T14" fmla="*/ 391885 w 391885"/>
              <a:gd name="T15" fmla="*/ 435429 h 4354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435429">
                <a:moveTo>
                  <a:pt x="0" y="0"/>
                </a:moveTo>
                <a:lnTo>
                  <a:pt x="391885" y="111967"/>
                </a:lnTo>
                <a:lnTo>
                  <a:pt x="186612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F7B11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4" name="任意多边形 58"/>
          <p:cNvSpPr>
            <a:spLocks noChangeArrowheads="1"/>
          </p:cNvSpPr>
          <p:nvPr/>
        </p:nvSpPr>
        <p:spPr bwMode="auto">
          <a:xfrm>
            <a:off x="7668684" y="6508751"/>
            <a:ext cx="315383" cy="281516"/>
          </a:xfrm>
          <a:custGeom>
            <a:avLst/>
            <a:gdLst>
              <a:gd name="T0" fmla="*/ 68424 w 236375"/>
              <a:gd name="T1" fmla="*/ 0 h 211494"/>
              <a:gd name="T2" fmla="*/ 236375 w 236375"/>
              <a:gd name="T3" fmla="*/ 211494 h 211494"/>
              <a:gd name="T4" fmla="*/ 0 w 236375"/>
              <a:gd name="T5" fmla="*/ 130628 h 211494"/>
              <a:gd name="T6" fmla="*/ 68424 w 236375"/>
              <a:gd name="T7" fmla="*/ 0 h 211494"/>
              <a:gd name="T8" fmla="*/ 0 60000 65536"/>
              <a:gd name="T9" fmla="*/ 0 60000 65536"/>
              <a:gd name="T10" fmla="*/ 0 60000 65536"/>
              <a:gd name="T11" fmla="*/ 0 60000 65536"/>
              <a:gd name="T12" fmla="*/ 0 w 236375"/>
              <a:gd name="T13" fmla="*/ 0 h 211494"/>
              <a:gd name="T14" fmla="*/ 236375 w 236375"/>
              <a:gd name="T15" fmla="*/ 211494 h 211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375" h="211494">
                <a:moveTo>
                  <a:pt x="68424" y="0"/>
                </a:moveTo>
                <a:lnTo>
                  <a:pt x="236375" y="211494"/>
                </a:lnTo>
                <a:lnTo>
                  <a:pt x="0" y="130628"/>
                </a:lnTo>
                <a:lnTo>
                  <a:pt x="68424" y="0"/>
                </a:lnTo>
                <a:close/>
              </a:path>
            </a:pathLst>
          </a:custGeom>
          <a:solidFill>
            <a:srgbClr val="EF6D6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5" name="任意多边形 59"/>
          <p:cNvSpPr>
            <a:spLocks noChangeArrowheads="1"/>
          </p:cNvSpPr>
          <p:nvPr/>
        </p:nvSpPr>
        <p:spPr bwMode="auto">
          <a:xfrm>
            <a:off x="9266767" y="6642100"/>
            <a:ext cx="249767" cy="347133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E9193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7134757" y="2545213"/>
            <a:ext cx="4119245" cy="10147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6000" b="1" smtClean="0">
                <a:solidFill>
                  <a:srgbClr val="12B0C9"/>
                </a:solidFill>
                <a:ea typeface="微软雅黑" panose="020B0503020204020204" charset="-122"/>
                <a:sym typeface="Arial" panose="020B0604020202020204" pitchFamily="34" charset="0"/>
              </a:rPr>
              <a:t>感 谢 聆 听</a:t>
            </a:r>
            <a:r>
              <a:rPr lang="en-US" altLang="zh-CN" sz="6000" b="1" smtClean="0">
                <a:solidFill>
                  <a:srgbClr val="12B0C9"/>
                </a:solidFill>
                <a:ea typeface="微软雅黑" panose="020B0503020204020204" charset="-122"/>
                <a:sym typeface="Arial" panose="020B0604020202020204" pitchFamily="34" charset="0"/>
              </a:rPr>
              <a:t>!</a:t>
            </a:r>
            <a:endParaRPr lang="en-US" altLang="zh-CN" sz="6000" b="1" dirty="0" smtClean="0">
              <a:solidFill>
                <a:srgbClr val="12B0C9"/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8" name="任意多边形 63"/>
          <p:cNvSpPr>
            <a:spLocks noChangeArrowheads="1"/>
          </p:cNvSpPr>
          <p:nvPr/>
        </p:nvSpPr>
        <p:spPr bwMode="auto">
          <a:xfrm rot="11241277">
            <a:off x="6927851" y="4982633"/>
            <a:ext cx="455083" cy="338667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9" name="任意多边形 69"/>
          <p:cNvSpPr>
            <a:spLocks noChangeArrowheads="1"/>
          </p:cNvSpPr>
          <p:nvPr/>
        </p:nvSpPr>
        <p:spPr bwMode="auto">
          <a:xfrm>
            <a:off x="11703051" y="1767417"/>
            <a:ext cx="531283" cy="497416"/>
          </a:xfrm>
          <a:custGeom>
            <a:avLst/>
            <a:gdLst>
              <a:gd name="T0" fmla="*/ 379445 w 398106"/>
              <a:gd name="T1" fmla="*/ 18661 h 373225"/>
              <a:gd name="T2" fmla="*/ 398106 w 398106"/>
              <a:gd name="T3" fmla="*/ 373225 h 373225"/>
              <a:gd name="T4" fmla="*/ 0 w 398106"/>
              <a:gd name="T5" fmla="*/ 0 h 373225"/>
              <a:gd name="T6" fmla="*/ 379445 w 398106"/>
              <a:gd name="T7" fmla="*/ 18661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373225"/>
              <a:gd name="T14" fmla="*/ 398106 w 398106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373225">
                <a:moveTo>
                  <a:pt x="379445" y="18661"/>
                </a:moveTo>
                <a:lnTo>
                  <a:pt x="398106" y="373225"/>
                </a:lnTo>
                <a:lnTo>
                  <a:pt x="0" y="0"/>
                </a:lnTo>
                <a:lnTo>
                  <a:pt x="379445" y="18661"/>
                </a:lnTo>
                <a:close/>
              </a:path>
            </a:pathLst>
          </a:custGeom>
          <a:solidFill>
            <a:srgbClr val="46C6C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0" name="任意多边形 70"/>
          <p:cNvSpPr>
            <a:spLocks noChangeArrowheads="1"/>
          </p:cNvSpPr>
          <p:nvPr/>
        </p:nvSpPr>
        <p:spPr bwMode="auto">
          <a:xfrm>
            <a:off x="11254317" y="1767417"/>
            <a:ext cx="721783" cy="247649"/>
          </a:xfrm>
          <a:custGeom>
            <a:avLst/>
            <a:gdLst>
              <a:gd name="T0" fmla="*/ 335902 w 541175"/>
              <a:gd name="T1" fmla="*/ 0 h 186613"/>
              <a:gd name="T2" fmla="*/ 0 w 541175"/>
              <a:gd name="T3" fmla="*/ 143070 h 186613"/>
              <a:gd name="T4" fmla="*/ 541175 w 541175"/>
              <a:gd name="T5" fmla="*/ 186613 h 186613"/>
              <a:gd name="T6" fmla="*/ 335902 w 541175"/>
              <a:gd name="T7" fmla="*/ 0 h 186613"/>
              <a:gd name="T8" fmla="*/ 0 60000 65536"/>
              <a:gd name="T9" fmla="*/ 0 60000 65536"/>
              <a:gd name="T10" fmla="*/ 0 60000 65536"/>
              <a:gd name="T11" fmla="*/ 0 60000 65536"/>
              <a:gd name="T12" fmla="*/ 0 w 541175"/>
              <a:gd name="T13" fmla="*/ 0 h 186613"/>
              <a:gd name="T14" fmla="*/ 541175 w 541175"/>
              <a:gd name="T15" fmla="*/ 186613 h 186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1175" h="186613">
                <a:moveTo>
                  <a:pt x="335902" y="0"/>
                </a:moveTo>
                <a:lnTo>
                  <a:pt x="0" y="143070"/>
                </a:lnTo>
                <a:lnTo>
                  <a:pt x="541175" y="186613"/>
                </a:lnTo>
                <a:lnTo>
                  <a:pt x="335902" y="0"/>
                </a:lnTo>
                <a:close/>
              </a:path>
            </a:pathLst>
          </a:custGeom>
          <a:solidFill>
            <a:srgbClr val="2294B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1" name="任意多边形 71"/>
          <p:cNvSpPr>
            <a:spLocks noChangeArrowheads="1"/>
          </p:cNvSpPr>
          <p:nvPr/>
        </p:nvSpPr>
        <p:spPr bwMode="auto">
          <a:xfrm>
            <a:off x="10892367" y="1432984"/>
            <a:ext cx="150284" cy="222249"/>
          </a:xfrm>
          <a:custGeom>
            <a:avLst/>
            <a:gdLst>
              <a:gd name="T0" fmla="*/ 0 w 111967"/>
              <a:gd name="T1" fmla="*/ 0 h 167951"/>
              <a:gd name="T2" fmla="*/ 111967 w 111967"/>
              <a:gd name="T3" fmla="*/ 105747 h 167951"/>
              <a:gd name="T4" fmla="*/ 31102 w 111967"/>
              <a:gd name="T5" fmla="*/ 167951 h 167951"/>
              <a:gd name="T6" fmla="*/ 0 w 111967"/>
              <a:gd name="T7" fmla="*/ 0 h 167951"/>
              <a:gd name="T8" fmla="*/ 0 60000 65536"/>
              <a:gd name="T9" fmla="*/ 0 60000 65536"/>
              <a:gd name="T10" fmla="*/ 0 60000 65536"/>
              <a:gd name="T11" fmla="*/ 0 60000 65536"/>
              <a:gd name="T12" fmla="*/ 0 w 111967"/>
              <a:gd name="T13" fmla="*/ 0 h 167951"/>
              <a:gd name="T14" fmla="*/ 111967 w 111967"/>
              <a:gd name="T15" fmla="*/ 167951 h 167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967" h="167951">
                <a:moveTo>
                  <a:pt x="0" y="0"/>
                </a:moveTo>
                <a:lnTo>
                  <a:pt x="111967" y="105747"/>
                </a:lnTo>
                <a:lnTo>
                  <a:pt x="31102" y="167951"/>
                </a:lnTo>
                <a:lnTo>
                  <a:pt x="0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2" name="任意多边形 72"/>
          <p:cNvSpPr>
            <a:spLocks noChangeArrowheads="1"/>
          </p:cNvSpPr>
          <p:nvPr/>
        </p:nvSpPr>
        <p:spPr bwMode="auto">
          <a:xfrm>
            <a:off x="11328400" y="2571751"/>
            <a:ext cx="101600" cy="124883"/>
          </a:xfrm>
          <a:custGeom>
            <a:avLst/>
            <a:gdLst>
              <a:gd name="T0" fmla="*/ 68425 w 74645"/>
              <a:gd name="T1" fmla="*/ 0 h 93306"/>
              <a:gd name="T2" fmla="*/ 0 w 74645"/>
              <a:gd name="T3" fmla="*/ 43543 h 93306"/>
              <a:gd name="T4" fmla="*/ 74645 w 74645"/>
              <a:gd name="T5" fmla="*/ 93306 h 93306"/>
              <a:gd name="T6" fmla="*/ 68425 w 74645"/>
              <a:gd name="T7" fmla="*/ 0 h 93306"/>
              <a:gd name="T8" fmla="*/ 0 60000 65536"/>
              <a:gd name="T9" fmla="*/ 0 60000 65536"/>
              <a:gd name="T10" fmla="*/ 0 60000 65536"/>
              <a:gd name="T11" fmla="*/ 0 60000 65536"/>
              <a:gd name="T12" fmla="*/ 0 w 74645"/>
              <a:gd name="T13" fmla="*/ 0 h 93306"/>
              <a:gd name="T14" fmla="*/ 74645 w 74645"/>
              <a:gd name="T15" fmla="*/ 93306 h 93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5" h="93306">
                <a:moveTo>
                  <a:pt x="68425" y="0"/>
                </a:moveTo>
                <a:lnTo>
                  <a:pt x="0" y="43543"/>
                </a:lnTo>
                <a:lnTo>
                  <a:pt x="74645" y="93306"/>
                </a:lnTo>
                <a:lnTo>
                  <a:pt x="68425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3" name="任意多边形 73"/>
          <p:cNvSpPr>
            <a:spLocks noChangeArrowheads="1"/>
          </p:cNvSpPr>
          <p:nvPr/>
        </p:nvSpPr>
        <p:spPr bwMode="auto">
          <a:xfrm rot="5189374">
            <a:off x="11939059" y="5174192"/>
            <a:ext cx="455083" cy="338667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4" name="任意多边形 74"/>
          <p:cNvSpPr>
            <a:spLocks noChangeArrowheads="1"/>
          </p:cNvSpPr>
          <p:nvPr/>
        </p:nvSpPr>
        <p:spPr bwMode="auto">
          <a:xfrm rot="19199850">
            <a:off x="10697633" y="6119284"/>
            <a:ext cx="249767" cy="347133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735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单圆角矩形 44"/>
          <p:cNvSpPr/>
          <p:nvPr/>
        </p:nvSpPr>
        <p:spPr>
          <a:xfrm>
            <a:off x="7431405" y="3227705"/>
            <a:ext cx="2041525" cy="670560"/>
          </a:xfrm>
          <a:prstGeom prst="round1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单圆角矩形 47"/>
          <p:cNvSpPr/>
          <p:nvPr/>
        </p:nvSpPr>
        <p:spPr>
          <a:xfrm rot="5400000">
            <a:off x="5177155" y="5364480"/>
            <a:ext cx="1898015" cy="670560"/>
          </a:xfrm>
          <a:prstGeom prst="round1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单圆角矩形 45"/>
          <p:cNvSpPr/>
          <p:nvPr/>
        </p:nvSpPr>
        <p:spPr>
          <a:xfrm rot="10800000">
            <a:off x="2880995" y="3250565"/>
            <a:ext cx="2002155" cy="670560"/>
          </a:xfrm>
          <a:prstGeom prst="round1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单圆角矩形 46"/>
          <p:cNvSpPr/>
          <p:nvPr/>
        </p:nvSpPr>
        <p:spPr>
          <a:xfrm rot="16200000">
            <a:off x="5124450" y="1053465"/>
            <a:ext cx="2002155" cy="670560"/>
          </a:xfrm>
          <a:prstGeom prst="round1Rect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76"/>
          <p:cNvSpPr txBox="1"/>
          <p:nvPr/>
        </p:nvSpPr>
        <p:spPr>
          <a:xfrm>
            <a:off x="1101725" y="641350"/>
            <a:ext cx="480250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500" b="1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</a:rPr>
              <a:t>第一印象</a:t>
            </a:r>
            <a:endParaRPr lang="zh-CN" altLang="en-US" sz="3500" b="1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79927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328682" y="204818"/>
            <a:ext cx="4103070" cy="0"/>
          </a:xfrm>
          <a:prstGeom prst="line">
            <a:avLst/>
          </a:prstGeom>
          <a:ln w="12700" cmpd="sng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339080" y="5715"/>
            <a:ext cx="15138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形象</a:t>
            </a:r>
            <a:r>
              <a:rPr lang="en-US" altLang="zh-CN" sz="2000" dirty="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重要性</a:t>
            </a:r>
            <a:endParaRPr lang="zh-CN" altLang="en-US" sz="2000" dirty="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0890" y="5337810"/>
            <a:ext cx="551815" cy="1310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面试结果</a:t>
            </a:r>
            <a:endParaRPr lang="zh-CN" altLang="en-US" sz="24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520055" y="2967355"/>
            <a:ext cx="1210945" cy="1166495"/>
          </a:xfrm>
          <a:prstGeom prst="ellipse">
            <a:avLst/>
          </a:prstGeom>
          <a:solidFill>
            <a:srgbClr val="E7A9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箭头 23"/>
          <p:cNvSpPr/>
          <p:nvPr/>
        </p:nvSpPr>
        <p:spPr>
          <a:xfrm rot="16200000">
            <a:off x="5670550" y="1684020"/>
            <a:ext cx="912495" cy="1398270"/>
          </a:xfrm>
          <a:prstGeom prst="leftArrow">
            <a:avLst>
              <a:gd name="adj1" fmla="val 47456"/>
              <a:gd name="adj2" fmla="val 58072"/>
            </a:avLst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箭头 26"/>
          <p:cNvSpPr/>
          <p:nvPr/>
        </p:nvSpPr>
        <p:spPr>
          <a:xfrm rot="5400000">
            <a:off x="5652135" y="3855085"/>
            <a:ext cx="947420" cy="1633855"/>
          </a:xfrm>
          <a:prstGeom prst="leftArrow">
            <a:avLst>
              <a:gd name="adj1" fmla="val 40591"/>
              <a:gd name="adj2" fmla="val 50000"/>
            </a:avLst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左箭头 36"/>
          <p:cNvSpPr/>
          <p:nvPr/>
        </p:nvSpPr>
        <p:spPr>
          <a:xfrm>
            <a:off x="6795135" y="2839720"/>
            <a:ext cx="1069340" cy="1438910"/>
          </a:xfrm>
          <a:prstGeom prst="leftArrow">
            <a:avLst>
              <a:gd name="adj1" fmla="val 45895"/>
              <a:gd name="adj2" fmla="val 50000"/>
            </a:avLst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左箭头 37"/>
          <p:cNvSpPr/>
          <p:nvPr/>
        </p:nvSpPr>
        <p:spPr>
          <a:xfrm rot="10800000">
            <a:off x="4443730" y="2889250"/>
            <a:ext cx="1010285" cy="1405255"/>
          </a:xfrm>
          <a:prstGeom prst="leftArrow">
            <a:avLst>
              <a:gd name="adj1" fmla="val 47853"/>
              <a:gd name="adj2" fmla="val 50000"/>
            </a:avLst>
          </a:prstGeom>
          <a:ln w="12700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222750" y="3267075"/>
            <a:ext cx="660400" cy="650240"/>
          </a:xfrm>
          <a:prstGeom prst="ellipse">
            <a:avLst/>
          </a:prstGeom>
          <a:solidFill>
            <a:srgbClr val="E7A9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431405" y="3227070"/>
            <a:ext cx="638810" cy="647065"/>
          </a:xfrm>
          <a:prstGeom prst="ellipse">
            <a:avLst/>
          </a:prstGeom>
          <a:solidFill>
            <a:srgbClr val="E7A9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825490" y="404495"/>
            <a:ext cx="551815" cy="1310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你的印象</a:t>
            </a:r>
            <a:endParaRPr lang="zh-CN" altLang="en-US" sz="24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880995" y="340804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问题难度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8070215" y="333248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面试态度</a:t>
            </a:r>
            <a:endParaRPr lang="zh-CN" altLang="en-US" sz="24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584825" y="3332480"/>
            <a:ext cx="1101090" cy="4603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决定了</a:t>
            </a:r>
            <a:endParaRPr lang="zh-CN" altLang="en-US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79770" y="4690745"/>
            <a:ext cx="638810" cy="647065"/>
          </a:xfrm>
          <a:prstGeom prst="ellipse">
            <a:avLst/>
          </a:prstGeom>
          <a:solidFill>
            <a:srgbClr val="E7A9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805805" y="1743075"/>
            <a:ext cx="638810" cy="647065"/>
          </a:xfrm>
          <a:prstGeom prst="ellipse">
            <a:avLst/>
          </a:prstGeom>
          <a:solidFill>
            <a:srgbClr val="E7A9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矩形 8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9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  <p:bldP spid="48" grpId="0" animBg="1"/>
      <p:bldP spid="48" grpId="1" animBg="1"/>
      <p:bldP spid="46" grpId="0" animBg="1"/>
      <p:bldP spid="46" grpId="1" animBg="1"/>
      <p:bldP spid="47" grpId="0" animBg="1"/>
      <p:bldP spid="47" grpId="1" animBg="1"/>
      <p:bldP spid="18" grpId="0"/>
      <p:bldP spid="18" grpId="1"/>
      <p:bldP spid="23" grpId="0" animBg="1"/>
      <p:bldP spid="23" grpId="1" animBg="1"/>
      <p:bldP spid="24" grpId="0" animBg="1"/>
      <p:bldP spid="24" grpId="1" animBg="1"/>
      <p:bldP spid="27" grpId="0" animBg="1"/>
      <p:bldP spid="27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0" grpId="1" animBg="1"/>
      <p:bldP spid="43" grpId="0" animBg="1"/>
      <p:bldP spid="43" grpId="1" animBg="1"/>
      <p:bldP spid="17" grpId="0"/>
      <p:bldP spid="17" grpId="1"/>
      <p:bldP spid="49" grpId="0"/>
      <p:bldP spid="49" grpId="1"/>
      <p:bldP spid="50" grpId="0"/>
      <p:bldP spid="50" grpId="1"/>
      <p:bldP spid="51" grpId="0"/>
      <p:bldP spid="51" grpId="1"/>
      <p:bldP spid="6" grpId="0" animBg="1"/>
      <p:bldP spid="6" grpId="1" animBg="1"/>
      <p:bldP spid="7" grpId="0" animBg="1"/>
      <p:bldP spid="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70053" y="3604260"/>
            <a:ext cx="3511622" cy="3163125"/>
            <a:chOff x="341768" y="156289"/>
            <a:chExt cx="1926489" cy="1735300"/>
          </a:xfrm>
        </p:grpSpPr>
        <p:sp>
          <p:nvSpPr>
            <p:cNvPr id="12" name="椭圆 11"/>
            <p:cNvSpPr/>
            <p:nvPr/>
          </p:nvSpPr>
          <p:spPr>
            <a:xfrm>
              <a:off x="341768" y="426720"/>
              <a:ext cx="859381" cy="818053"/>
            </a:xfrm>
            <a:prstGeom prst="ellipse">
              <a:avLst/>
            </a:prstGeom>
            <a:solidFill>
              <a:srgbClr val="DD343B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84210" y="156289"/>
              <a:ext cx="1036320" cy="902249"/>
            </a:xfrm>
            <a:prstGeom prst="ellipse">
              <a:avLst/>
            </a:prstGeom>
            <a:solidFill>
              <a:srgbClr val="5AAF8B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419393" y="799192"/>
              <a:ext cx="812800" cy="975360"/>
            </a:xfrm>
            <a:prstGeom prst="ellipse">
              <a:avLst/>
            </a:prstGeom>
            <a:solidFill>
              <a:srgbClr val="E8A14F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 rot="1571169">
              <a:off x="1134408" y="240798"/>
              <a:ext cx="1133849" cy="1650791"/>
            </a:xfrm>
            <a:prstGeom prst="ellipse">
              <a:avLst/>
            </a:prstGeom>
            <a:solidFill>
              <a:srgbClr val="E46986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1571169">
              <a:off x="1180959" y="906927"/>
              <a:ext cx="584471" cy="585728"/>
            </a:xfrm>
            <a:prstGeom prst="ellipse">
              <a:avLst/>
            </a:prstGeom>
            <a:solidFill>
              <a:srgbClr val="5AAF8B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TextBox 76"/>
          <p:cNvSpPr txBox="1"/>
          <p:nvPr/>
        </p:nvSpPr>
        <p:spPr>
          <a:xfrm>
            <a:off x="2399030" y="2112645"/>
            <a:ext cx="709866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45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你现在形象适合面试吗？</a:t>
            </a:r>
            <a:endParaRPr lang="zh-CN" sz="45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rcRect l="52678" t="27236" r="11745" b="21684"/>
          <a:stretch>
            <a:fillRect/>
          </a:stretch>
        </p:blipFill>
        <p:spPr>
          <a:xfrm>
            <a:off x="673735" y="835025"/>
            <a:ext cx="1725295" cy="2477135"/>
          </a:xfrm>
          <a:prstGeom prst="rect">
            <a:avLst/>
          </a:prstGeom>
        </p:spPr>
      </p:pic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矩形 1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3663821" y="2440526"/>
            <a:ext cx="7271097" cy="2255520"/>
          </a:xfrm>
          <a:prstGeom prst="rect">
            <a:avLst/>
          </a:prstGeom>
          <a:solidFill>
            <a:srgbClr val="E469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BF4E8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275" y="2440305"/>
            <a:ext cx="2333625" cy="2256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40" y="2440305"/>
            <a:ext cx="2264410" cy="22555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41188" y="3281603"/>
            <a:ext cx="656819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毕业生  对比照片</a:t>
            </a:r>
            <a:endParaRPr lang="zh-CN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115" y="5715"/>
            <a:ext cx="2862580" cy="11925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矩形 3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651500" y="724535"/>
            <a:ext cx="921385" cy="5429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48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形象对比</a:t>
            </a:r>
            <a:endParaRPr lang="zh-CN" altLang="en-US" sz="4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TextBox 76"/>
          <p:cNvSpPr txBox="1"/>
          <p:nvPr/>
        </p:nvSpPr>
        <p:spPr>
          <a:xfrm>
            <a:off x="5226050" y="229235"/>
            <a:ext cx="31032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rgbClr val="E46986"/>
                </a:solidFill>
                <a:latin typeface="微软雅黑" panose="020B0503020204020204" charset="-122"/>
                <a:ea typeface="微软雅黑" panose="020B0503020204020204" charset="-122"/>
              </a:rPr>
              <a:t>我们的</a:t>
            </a:r>
            <a:r>
              <a:rPr lang="zh-CN" altLang="en-US" sz="3000" b="1" dirty="0">
                <a:solidFill>
                  <a:srgbClr val="E8A14F"/>
                </a:solidFill>
                <a:latin typeface="微软雅黑" panose="020B0503020204020204" charset="-122"/>
                <a:ea typeface="微软雅黑" panose="020B0503020204020204" charset="-122"/>
              </a:rPr>
              <a:t>女生</a:t>
            </a:r>
            <a:endParaRPr lang="zh-CN" altLang="en-US" sz="3000" b="1" dirty="0">
              <a:solidFill>
                <a:srgbClr val="E8A14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9" t="21592" r="5560" b="9725"/>
          <a:stretch>
            <a:fillRect/>
          </a:stretch>
        </p:blipFill>
        <p:spPr>
          <a:xfrm rot="5400000">
            <a:off x="84455" y="1562100"/>
            <a:ext cx="5906770" cy="43764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6" t="23102" r="23999" b="15422"/>
          <a:stretch>
            <a:fillRect/>
          </a:stretch>
        </p:blipFill>
        <p:spPr>
          <a:xfrm>
            <a:off x="7134225" y="782320"/>
            <a:ext cx="4229735" cy="59302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635" y="6718300"/>
            <a:ext cx="12195175" cy="100965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"/>
            <a:ext cx="2280241" cy="396239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ID" val="diagram674_4"/>
  <p:tag name="KSO_WM_SLIDE_INDEX" val="4"/>
  <p:tag name="KSO_WM_SLIDE_ITEM_CNT" val="3"/>
  <p:tag name="KSO_WM_SLIDE_LAYOUT" val="m_a"/>
  <p:tag name="KSO_WM_SLIDE_LAYOUT_CNT" val="1_1"/>
  <p:tag name="KSO_WM_SLIDE_TYPE" val="text"/>
  <p:tag name="KSO_WM_BEAUTIFY_FLAG" val="#wm#"/>
  <p:tag name="KSO_WM_SLIDE_POSITION" val="186*179"/>
  <p:tag name="KSO_WM_SLIDE_SIZE" val="589*267"/>
  <p:tag name="KSO_WM_TEMPLATE_CATEGORY" val="diagram"/>
  <p:tag name="KSO_WM_TEMPLATE_INDEX" val="674"/>
  <p:tag name="KSO_WM_DIAGRAM_GROUP_CODE" val="m1-1"/>
  <p:tag name="KSO_WM_TAG_VERSION" val="1.0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11"/>
  <p:tag name="KSO_WM_UNIT_TYPE" val="d"/>
  <p:tag name="KSO_WM_UNIT_INDEX" val="1"/>
  <p:tag name="KSO_WM_UNIT_ID" val="custom160411_5*d*1"/>
  <p:tag name="KSO_WM_UNIT_CLEAR" val="0"/>
  <p:tag name="KSO_WM_UNIT_LAYERLEVEL" val="1"/>
  <p:tag name="KSO_WM_UNIT_VALUE" val="1261*2521"/>
  <p:tag name="KSO_WM_UNIT_HIGHLIGHT" val="0"/>
  <p:tag name="KSO_WM_UNIT_COMPATIBLE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1952</Words>
  <Application>WPS 演示</Application>
  <PresentationFormat>宽屏</PresentationFormat>
  <Paragraphs>432</Paragraphs>
  <Slides>57</Slides>
  <Notes>6</Notes>
  <HiddenSlides>0</HiddenSlides>
  <MMClips>5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57</vt:i4>
      </vt:variant>
    </vt:vector>
  </HeadingPairs>
  <TitlesOfParts>
    <vt:vector size="78" baseType="lpstr">
      <vt:lpstr>Arial</vt:lpstr>
      <vt:lpstr>宋体</vt:lpstr>
      <vt:lpstr>Wingdings</vt:lpstr>
      <vt:lpstr>Yuanti SC Regular</vt:lpstr>
      <vt:lpstr>Segoe Print</vt:lpstr>
      <vt:lpstr>微软雅黑</vt:lpstr>
      <vt:lpstr>Calibri</vt:lpstr>
      <vt:lpstr>Impact</vt:lpstr>
      <vt:lpstr>黑体</vt:lpstr>
      <vt:lpstr>Arial Unicode MS</vt:lpstr>
      <vt:lpstr>华文行楷</vt:lpstr>
      <vt:lpstr>Wingdings</vt:lpstr>
      <vt:lpstr>楷体</vt:lpstr>
      <vt:lpstr>方正姚体</vt:lpstr>
      <vt:lpstr>Calibri Light</vt:lpstr>
      <vt:lpstr>Office 主题</vt:lpstr>
      <vt:lpstr>www.1ppt.com</vt:lpstr>
      <vt:lpstr>Package</vt:lpstr>
      <vt:lpstr>Package</vt:lpstr>
      <vt:lpstr>Package</vt:lpstr>
      <vt:lpstr>Package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acer</dc:creator>
  <cp:lastModifiedBy>水儿～</cp:lastModifiedBy>
  <cp:revision>102</cp:revision>
  <dcterms:created xsi:type="dcterms:W3CDTF">2017-11-23T08:42:00Z</dcterms:created>
  <dcterms:modified xsi:type="dcterms:W3CDTF">2019-12-09T08:10:52Z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